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4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E81C3-1513-45A1-B983-1220E143AFCC}" v="4" dt="2021-06-02T16:03:30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Kauffman" userId="77f2b5bd-7e25-476e-a5a1-28f79763ebc1" providerId="ADAL" clId="{AEFE81C3-1513-45A1-B983-1220E143AFCC}"/>
    <pc:docChg chg="undo custSel addSld delSld modSld modMainMaster">
      <pc:chgData name="Melissa Kauffman" userId="77f2b5bd-7e25-476e-a5a1-28f79763ebc1" providerId="ADAL" clId="{AEFE81C3-1513-45A1-B983-1220E143AFCC}" dt="2021-06-02T16:05:40.735" v="40" actId="14100"/>
      <pc:docMkLst>
        <pc:docMk/>
      </pc:docMkLst>
      <pc:sldChg chg="modSp mod">
        <pc:chgData name="Melissa Kauffman" userId="77f2b5bd-7e25-476e-a5a1-28f79763ebc1" providerId="ADAL" clId="{AEFE81C3-1513-45A1-B983-1220E143AFCC}" dt="2021-06-02T16:04:33.212" v="25" actId="14100"/>
        <pc:sldMkLst>
          <pc:docMk/>
          <pc:sldMk cId="695530549" sldId="258"/>
        </pc:sldMkLst>
        <pc:spChg chg="mod">
          <ac:chgData name="Melissa Kauffman" userId="77f2b5bd-7e25-476e-a5a1-28f79763ebc1" providerId="ADAL" clId="{AEFE81C3-1513-45A1-B983-1220E143AFCC}" dt="2021-06-02T16:04:25.520" v="23" actId="14100"/>
          <ac:spMkLst>
            <pc:docMk/>
            <pc:sldMk cId="695530549" sldId="258"/>
            <ac:spMk id="2" creationId="{A0CEC51D-4BDC-42B2-990E-7518C35ED4C0}"/>
          </ac:spMkLst>
        </pc:spChg>
        <pc:spChg chg="mod">
          <ac:chgData name="Melissa Kauffman" userId="77f2b5bd-7e25-476e-a5a1-28f79763ebc1" providerId="ADAL" clId="{AEFE81C3-1513-45A1-B983-1220E143AFCC}" dt="2021-06-02T16:04:33.212" v="25" actId="14100"/>
          <ac:spMkLst>
            <pc:docMk/>
            <pc:sldMk cId="695530549" sldId="258"/>
            <ac:spMk id="3" creationId="{96340CC2-BECD-44C5-A81C-D05A7435433B}"/>
          </ac:spMkLst>
        </pc:spChg>
      </pc:sldChg>
      <pc:sldChg chg="modSp mod">
        <pc:chgData name="Melissa Kauffman" userId="77f2b5bd-7e25-476e-a5a1-28f79763ebc1" providerId="ADAL" clId="{AEFE81C3-1513-45A1-B983-1220E143AFCC}" dt="2021-06-02T16:05:40.735" v="40" actId="14100"/>
        <pc:sldMkLst>
          <pc:docMk/>
          <pc:sldMk cId="695462238" sldId="260"/>
        </pc:sldMkLst>
        <pc:spChg chg="mod">
          <ac:chgData name="Melissa Kauffman" userId="77f2b5bd-7e25-476e-a5a1-28f79763ebc1" providerId="ADAL" clId="{AEFE81C3-1513-45A1-B983-1220E143AFCC}" dt="2021-06-02T16:05:40.735" v="40" actId="14100"/>
          <ac:spMkLst>
            <pc:docMk/>
            <pc:sldMk cId="695462238" sldId="260"/>
            <ac:spMk id="2" creationId="{9443A3E0-8CBE-42E6-BE90-D25EEF77D84D}"/>
          </ac:spMkLst>
        </pc:spChg>
        <pc:spChg chg="mod">
          <ac:chgData name="Melissa Kauffman" userId="77f2b5bd-7e25-476e-a5a1-28f79763ebc1" providerId="ADAL" clId="{AEFE81C3-1513-45A1-B983-1220E143AFCC}" dt="2021-06-02T16:05:34.820" v="38" actId="14100"/>
          <ac:spMkLst>
            <pc:docMk/>
            <pc:sldMk cId="695462238" sldId="260"/>
            <ac:spMk id="3" creationId="{5664235A-C053-41A8-8648-6B1A8CF90A35}"/>
          </ac:spMkLst>
        </pc:spChg>
      </pc:sldChg>
      <pc:sldChg chg="new del">
        <pc:chgData name="Melissa Kauffman" userId="77f2b5bd-7e25-476e-a5a1-28f79763ebc1" providerId="ADAL" clId="{AEFE81C3-1513-45A1-B983-1220E143AFCC}" dt="2021-06-02T16:04:15.612" v="20" actId="680"/>
        <pc:sldMkLst>
          <pc:docMk/>
          <pc:sldMk cId="1210372401" sldId="261"/>
        </pc:sldMkLst>
      </pc:sldChg>
      <pc:sldMasterChg chg="modSldLayout">
        <pc:chgData name="Melissa Kauffman" userId="77f2b5bd-7e25-476e-a5a1-28f79763ebc1" providerId="ADAL" clId="{AEFE81C3-1513-45A1-B983-1220E143AFCC}" dt="2021-06-02T16:05:06.424" v="31" actId="1076"/>
        <pc:sldMasterMkLst>
          <pc:docMk/>
          <pc:sldMasterMk cId="74967243" sldId="2147483660"/>
        </pc:sldMasterMkLst>
        <pc:sldLayoutChg chg="addSp delSp modSp mod">
          <pc:chgData name="Melissa Kauffman" userId="77f2b5bd-7e25-476e-a5a1-28f79763ebc1" providerId="ADAL" clId="{AEFE81C3-1513-45A1-B983-1220E143AFCC}" dt="2021-06-02T16:05:06.424" v="31" actId="1076"/>
          <pc:sldLayoutMkLst>
            <pc:docMk/>
            <pc:sldMasterMk cId="74967243" sldId="2147483660"/>
            <pc:sldLayoutMk cId="1580947178" sldId="2147483661"/>
          </pc:sldLayoutMkLst>
          <pc:spChg chg="mod">
            <ac:chgData name="Melissa Kauffman" userId="77f2b5bd-7e25-476e-a5a1-28f79763ebc1" providerId="ADAL" clId="{AEFE81C3-1513-45A1-B983-1220E143AFCC}" dt="2021-06-02T16:05:01.637" v="30" actId="1076"/>
            <ac:spMkLst>
              <pc:docMk/>
              <pc:sldMasterMk cId="74967243" sldId="2147483660"/>
              <pc:sldLayoutMk cId="1580947178" sldId="2147483661"/>
              <ac:spMk id="2" creationId="{1CE61F69-7150-4AD0-BF42-8E43862DCA87}"/>
            </ac:spMkLst>
          </pc:spChg>
          <pc:spChg chg="mod">
            <ac:chgData name="Melissa Kauffman" userId="77f2b5bd-7e25-476e-a5a1-28f79763ebc1" providerId="ADAL" clId="{AEFE81C3-1513-45A1-B983-1220E143AFCC}" dt="2021-06-02T16:05:06.424" v="31" actId="1076"/>
            <ac:spMkLst>
              <pc:docMk/>
              <pc:sldMasterMk cId="74967243" sldId="2147483660"/>
              <pc:sldLayoutMk cId="1580947178" sldId="2147483661"/>
              <ac:spMk id="3" creationId="{444F8568-A24A-4DA8-806F-6A210BCF3D5F}"/>
            </ac:spMkLst>
          </pc:spChg>
          <pc:picChg chg="add mod">
            <ac:chgData name="Melissa Kauffman" userId="77f2b5bd-7e25-476e-a5a1-28f79763ebc1" providerId="ADAL" clId="{AEFE81C3-1513-45A1-B983-1220E143AFCC}" dt="2021-06-02T16:03:43.288" v="18" actId="1076"/>
            <ac:picMkLst>
              <pc:docMk/>
              <pc:sldMasterMk cId="74967243" sldId="2147483660"/>
              <pc:sldLayoutMk cId="1580947178" sldId="2147483661"/>
              <ac:picMk id="7" creationId="{39C64F5C-7C27-48EA-A280-FADA08507FEF}"/>
            </ac:picMkLst>
          </pc:picChg>
          <pc:picChg chg="del">
            <ac:chgData name="Melissa Kauffman" userId="77f2b5bd-7e25-476e-a5a1-28f79763ebc1" providerId="ADAL" clId="{AEFE81C3-1513-45A1-B983-1220E143AFCC}" dt="2021-06-02T16:03:08.026" v="12" actId="478"/>
            <ac:picMkLst>
              <pc:docMk/>
              <pc:sldMasterMk cId="74967243" sldId="2147483660"/>
              <pc:sldLayoutMk cId="1580947178" sldId="2147483661"/>
              <ac:picMk id="10" creationId="{B80BBF17-DF01-4C08-A634-D4D7E05A19CA}"/>
            </ac:picMkLst>
          </pc:picChg>
          <pc:picChg chg="mod">
            <ac:chgData name="Melissa Kauffman" userId="77f2b5bd-7e25-476e-a5a1-28f79763ebc1" providerId="ADAL" clId="{AEFE81C3-1513-45A1-B983-1220E143AFCC}" dt="2021-06-02T16:04:58.086" v="29" actId="1076"/>
            <ac:picMkLst>
              <pc:docMk/>
              <pc:sldMasterMk cId="74967243" sldId="2147483660"/>
              <pc:sldLayoutMk cId="1580947178" sldId="2147483661"/>
              <ac:picMk id="15" creationId="{8CA66BE1-0CE0-41B1-9861-BAE16F7347C7}"/>
            </ac:picMkLst>
          </pc:picChg>
        </pc:sldLayoutChg>
        <pc:sldLayoutChg chg="addSp delSp modSp mod">
          <pc:chgData name="Melissa Kauffman" userId="77f2b5bd-7e25-476e-a5a1-28f79763ebc1" providerId="ADAL" clId="{AEFE81C3-1513-45A1-B983-1220E143AFCC}" dt="2021-06-02T16:04:46.432" v="27" actId="1076"/>
          <pc:sldLayoutMkLst>
            <pc:docMk/>
            <pc:sldMasterMk cId="74967243" sldId="2147483660"/>
            <pc:sldLayoutMk cId="740015590" sldId="2147483662"/>
          </pc:sldLayoutMkLst>
          <pc:picChg chg="mod">
            <ac:chgData name="Melissa Kauffman" userId="77f2b5bd-7e25-476e-a5a1-28f79763ebc1" providerId="ADAL" clId="{AEFE81C3-1513-45A1-B983-1220E143AFCC}" dt="2021-06-02T16:04:46.432" v="27" actId="1076"/>
            <ac:picMkLst>
              <pc:docMk/>
              <pc:sldMasterMk cId="74967243" sldId="2147483660"/>
              <pc:sldLayoutMk cId="740015590" sldId="2147483662"/>
              <ac:picMk id="11" creationId="{DC95557E-32DF-4FFF-8F64-1247D58CFF6F}"/>
            </ac:picMkLst>
          </pc:picChg>
          <pc:picChg chg="del">
            <ac:chgData name="Melissa Kauffman" userId="77f2b5bd-7e25-476e-a5a1-28f79763ebc1" providerId="ADAL" clId="{AEFE81C3-1513-45A1-B983-1220E143AFCC}" dt="2021-06-02T15:52:54.211" v="0" actId="478"/>
            <ac:picMkLst>
              <pc:docMk/>
              <pc:sldMasterMk cId="74967243" sldId="2147483660"/>
              <pc:sldLayoutMk cId="740015590" sldId="2147483662"/>
              <ac:picMk id="12" creationId="{CCDACE94-5EBA-4C99-9FB4-990FEB169ECF}"/>
            </ac:picMkLst>
          </pc:picChg>
          <pc:picChg chg="add del mod">
            <ac:chgData name="Melissa Kauffman" userId="77f2b5bd-7e25-476e-a5a1-28f79763ebc1" providerId="ADAL" clId="{AEFE81C3-1513-45A1-B983-1220E143AFCC}" dt="2021-06-02T15:53:10.290" v="6" actId="478"/>
            <ac:picMkLst>
              <pc:docMk/>
              <pc:sldMasterMk cId="74967243" sldId="2147483660"/>
              <pc:sldLayoutMk cId="740015590" sldId="2147483662"/>
              <ac:picMk id="14" creationId="{8BD6889F-161F-4A18-B0FE-7185E3B67F82}"/>
            </ac:picMkLst>
          </pc:picChg>
          <pc:picChg chg="add del mod">
            <ac:chgData name="Melissa Kauffman" userId="77f2b5bd-7e25-476e-a5a1-28f79763ebc1" providerId="ADAL" clId="{AEFE81C3-1513-45A1-B983-1220E143AFCC}" dt="2021-06-02T15:54:20.531" v="8" actId="478"/>
            <ac:picMkLst>
              <pc:docMk/>
              <pc:sldMasterMk cId="74967243" sldId="2147483660"/>
              <pc:sldLayoutMk cId="740015590" sldId="2147483662"/>
              <ac:picMk id="16" creationId="{96597C0F-91E3-4517-9B5A-F7AE9FD22A65}"/>
            </ac:picMkLst>
          </pc:picChg>
          <pc:picChg chg="add mod">
            <ac:chgData name="Melissa Kauffman" userId="77f2b5bd-7e25-476e-a5a1-28f79763ebc1" providerId="ADAL" clId="{AEFE81C3-1513-45A1-B983-1220E143AFCC}" dt="2021-06-02T16:02:56.085" v="11" actId="14100"/>
            <ac:picMkLst>
              <pc:docMk/>
              <pc:sldMasterMk cId="74967243" sldId="2147483660"/>
              <pc:sldLayoutMk cId="740015590" sldId="2147483662"/>
              <ac:picMk id="18" creationId="{D8614BBC-F4D5-4F86-9021-504C4506533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61F69-7150-4AD0-BF42-8E43862DC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F8568-A24A-4DA8-806F-6A210BCF3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26341EDA-E6A6-45CB-88C0-341938BCD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5188" cy="999721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8CA66BE1-0CE0-41B1-9861-BAE16F7347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66" y="6157837"/>
            <a:ext cx="3038533" cy="618306"/>
          </a:xfrm>
          <a:prstGeom prst="rect">
            <a:avLst/>
          </a:prstGeom>
        </p:spPr>
      </p:pic>
      <p:pic>
        <p:nvPicPr>
          <p:cNvPr id="17" name="Picture 16" descr="Icon&#10;&#10;Description automatically generated with low confidence">
            <a:extLst>
              <a:ext uri="{FF2B5EF4-FFF2-40B4-BE49-F238E27FC236}">
                <a16:creationId xmlns:a16="http://schemas.microsoft.com/office/drawing/2014/main" id="{D4EC49D8-EE1C-4EB0-A080-051A858884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2521" y="222326"/>
            <a:ext cx="3429479" cy="628738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1FBDB15-4D0C-47F5-BF48-8C3859F4BB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2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61F69-7150-4AD0-BF42-8E43862DC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F8568-A24A-4DA8-806F-6A210BCF3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072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8CA66BE1-0CE0-41B1-9861-BAE16F734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35" y="6338977"/>
            <a:ext cx="2107507" cy="428853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816FA55-C5F2-434A-9543-C77863563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6211" cy="978411"/>
          </a:xfrm>
          <a:prstGeom prst="rect">
            <a:avLst/>
          </a:prstGeom>
        </p:spPr>
      </p:pic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39C64F5C-7C27-48EA-A280-FADA08507F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2521" y="133219"/>
            <a:ext cx="3429479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4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61242-CD11-4052-A95E-F4031557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702" y="1458872"/>
            <a:ext cx="10515600" cy="104779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8F2E6-24A6-4A7D-8F5E-3ACF510F4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767" y="2524804"/>
            <a:ext cx="10515600" cy="36530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DC95557E-32DF-4FFF-8F64-1247D58CF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32" y="6334105"/>
            <a:ext cx="2140758" cy="4356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614BBC-F4D5-4F86-9021-504C450653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1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10AF776-9C2D-4087-8CF0-4BAA957FAE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51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A3E0-8CBE-42E6-BE90-D25EEF77D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157" y="795129"/>
            <a:ext cx="10599087" cy="885687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4235A-C053-41A8-8648-6B1A8CF90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051" y="1812897"/>
            <a:ext cx="11529391" cy="437321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6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C51D-4BDC-42B2-990E-7518C35E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5" y="1550504"/>
            <a:ext cx="11903103" cy="9561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40CC2-BECD-44C5-A81C-D05A74354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4" y="2524804"/>
            <a:ext cx="11903103" cy="365306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30549"/>
      </p:ext>
    </p:extLst>
  </p:cSld>
  <p:clrMapOvr>
    <a:masterClrMapping/>
  </p:clrMapOvr>
</p:sld>
</file>

<file path=ppt/theme/theme1.xml><?xml version="1.0" encoding="utf-8"?>
<a:theme xmlns:a="http://schemas.openxmlformats.org/drawingml/2006/main" name="ICPE All Access">
  <a:themeElements>
    <a:clrScheme name="ISP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83698"/>
      </a:accent1>
      <a:accent2>
        <a:srgbClr val="F68D2E"/>
      </a:accent2>
      <a:accent3>
        <a:srgbClr val="A5A5A5"/>
      </a:accent3>
      <a:accent4>
        <a:srgbClr val="FFC72C"/>
      </a:accent4>
      <a:accent5>
        <a:srgbClr val="00B7BD"/>
      </a:accent5>
      <a:accent6>
        <a:srgbClr val="5BC2E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PE All Access" id="{EC1D5C57-F2B8-490E-B708-DCAD1C29B58B}" vid="{F427A064-7FC9-4A8B-B11B-50636563AB5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B7F35BAB62E459D559428A31CA9C2" ma:contentTypeVersion="17" ma:contentTypeDescription="Create a new document." ma:contentTypeScope="" ma:versionID="493f2d6b807df0935bed6656de074bef">
  <xsd:schema xmlns:xsd="http://www.w3.org/2001/XMLSchema" xmlns:xs="http://www.w3.org/2001/XMLSchema" xmlns:p="http://schemas.microsoft.com/office/2006/metadata/properties" xmlns:ns1="http://schemas.microsoft.com/sharepoint/v3" xmlns:ns2="7f3cf475-0395-4332-a22f-87d7b85be7f2" xmlns:ns3="d5af13c4-72b1-41c9-8507-7e9ed24d93ac" targetNamespace="http://schemas.microsoft.com/office/2006/metadata/properties" ma:root="true" ma:fieldsID="a1dce2381ccd3c7c0a6efa79122b1529" ns1:_="" ns2:_="" ns3:_="">
    <xsd:import namespace="http://schemas.microsoft.com/sharepoint/v3"/>
    <xsd:import namespace="7f3cf475-0395-4332-a22f-87d7b85be7f2"/>
    <xsd:import namespace="d5af13c4-72b1-41c9-8507-7e9ed24d93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cf475-0395-4332-a22f-87d7b85be7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f13c4-72b1-41c9-8507-7e9ed24d9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8D808A-961C-4A34-AEA5-1948D9C2EA0C}">
  <ds:schemaRefs>
    <ds:schemaRef ds:uri="7f3cf475-0395-4332-a22f-87d7b85be7f2"/>
    <ds:schemaRef ds:uri="http://www.w3.org/XML/1998/namespace"/>
    <ds:schemaRef ds:uri="d5af13c4-72b1-41c9-8507-7e9ed24d93ac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CEB88C4-E8D0-46DE-B6F3-0F9FADF6F6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EF70A4-55D4-46F9-90FA-D51772CF1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f3cf475-0395-4332-a22f-87d7b85be7f2"/>
    <ds:schemaRef ds:uri="d5af13c4-72b1-41c9-8507-7e9ed24d9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ICPE All Access</Template>
  <TotalTime>1545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ICPE All Access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Kauffman</dc:creator>
  <cp:lastModifiedBy>Melissa Kauffman</cp:lastModifiedBy>
  <cp:revision>22</cp:revision>
  <dcterms:created xsi:type="dcterms:W3CDTF">2021-02-25T20:48:32Z</dcterms:created>
  <dcterms:modified xsi:type="dcterms:W3CDTF">2021-06-02T16:05:59Z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0x010100381B7F35BAB62E459D559428A31CA9C2</vt:lpwstr>
  </property>
</Properties>
</file>