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9"/>
  </p:notesMasterIdLst>
  <p:handoutMasterIdLst>
    <p:handoutMasterId r:id="rId60"/>
  </p:handoutMasterIdLst>
  <p:sldIdLst>
    <p:sldId id="269" r:id="rId5"/>
    <p:sldId id="339" r:id="rId6"/>
    <p:sldId id="316" r:id="rId7"/>
    <p:sldId id="340" r:id="rId8"/>
    <p:sldId id="394" r:id="rId9"/>
    <p:sldId id="325" r:id="rId10"/>
    <p:sldId id="347" r:id="rId11"/>
    <p:sldId id="395" r:id="rId12"/>
    <p:sldId id="326" r:id="rId13"/>
    <p:sldId id="391" r:id="rId14"/>
    <p:sldId id="307" r:id="rId15"/>
    <p:sldId id="331" r:id="rId16"/>
    <p:sldId id="308" r:id="rId17"/>
    <p:sldId id="309" r:id="rId18"/>
    <p:sldId id="333" r:id="rId19"/>
    <p:sldId id="389" r:id="rId20"/>
    <p:sldId id="360" r:id="rId21"/>
    <p:sldId id="367" r:id="rId22"/>
    <p:sldId id="368" r:id="rId23"/>
    <p:sldId id="361" r:id="rId24"/>
    <p:sldId id="363" r:id="rId25"/>
    <p:sldId id="364" r:id="rId26"/>
    <p:sldId id="351" r:id="rId27"/>
    <p:sldId id="385" r:id="rId28"/>
    <p:sldId id="365" r:id="rId29"/>
    <p:sldId id="353" r:id="rId30"/>
    <p:sldId id="354" r:id="rId31"/>
    <p:sldId id="355" r:id="rId32"/>
    <p:sldId id="357" r:id="rId33"/>
    <p:sldId id="396" r:id="rId34"/>
    <p:sldId id="397" r:id="rId35"/>
    <p:sldId id="369" r:id="rId36"/>
    <p:sldId id="373" r:id="rId37"/>
    <p:sldId id="371" r:id="rId38"/>
    <p:sldId id="374" r:id="rId39"/>
    <p:sldId id="370" r:id="rId40"/>
    <p:sldId id="375" r:id="rId41"/>
    <p:sldId id="387" r:id="rId42"/>
    <p:sldId id="264" r:id="rId43"/>
    <p:sldId id="376" r:id="rId44"/>
    <p:sldId id="356" r:id="rId45"/>
    <p:sldId id="400" r:id="rId46"/>
    <p:sldId id="348" r:id="rId47"/>
    <p:sldId id="379" r:id="rId48"/>
    <p:sldId id="381" r:id="rId49"/>
    <p:sldId id="380" r:id="rId50"/>
    <p:sldId id="382" r:id="rId51"/>
    <p:sldId id="377" r:id="rId52"/>
    <p:sldId id="390" r:id="rId53"/>
    <p:sldId id="402" r:id="rId54"/>
    <p:sldId id="399" r:id="rId55"/>
    <p:sldId id="401" r:id="rId56"/>
    <p:sldId id="383" r:id="rId57"/>
    <p:sldId id="349" r:id="rId58"/>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0" userDrawn="1">
          <p15:clr>
            <a:srgbClr val="A4A3A4"/>
          </p15:clr>
        </p15:guide>
        <p15:guide id="2" pos="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28F342-0DAD-3FEF-62B4-FE42C8D11CED}" name="Lund, Jennifer L" initials="JL" userId="S::jlund@ad.unc.edu::f728108c-b223-4bf2-9b4b-4b05cc43006e" providerId="AD"/>
  <p188:author id="{B5E2D3B4-70AC-F932-E582-07D60C871367}" name="Ursula Kirchmayer" initials="UK" userId="b71448d21b12d6b1" providerId="Windows Live"/>
  <p188:author id="{C5973DBC-B6E3-1293-5DCC-B18900C80BCB}" name="dosReis, Susan" initials="" userId="S::sdosreis@rx.umaryland.edu::69804e6f-e224-4cae-b4fc-f66fb36358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Beth Ritchey" initials="MBR" lastIdx="12" clrIdx="0">
    <p:extLst>
      <p:ext uri="{19B8F6BF-5375-455C-9EA6-DF929625EA0E}">
        <p15:presenceInfo xmlns:p15="http://schemas.microsoft.com/office/powerpoint/2012/main" userId="Mary Beth Ritchey" providerId="None"/>
      </p:ext>
    </p:extLst>
  </p:cmAuthor>
  <p:cmAuthor id="2" name="Smith, Meredith" initials="SM" lastIdx="5" clrIdx="1">
    <p:extLst>
      <p:ext uri="{19B8F6BF-5375-455C-9EA6-DF929625EA0E}">
        <p15:presenceInfo xmlns:p15="http://schemas.microsoft.com/office/powerpoint/2012/main" userId="S::Meredith.Smith@alexion.com::59b7d457-c2b9-4ac1-97dd-8e7acf6efa96" providerId="AD"/>
      </p:ext>
    </p:extLst>
  </p:cmAuthor>
  <p:cmAuthor id="3" name="Lo Re, Vincent" initials="LRV" lastIdx="8" clrIdx="2">
    <p:extLst>
      <p:ext uri="{19B8F6BF-5375-455C-9EA6-DF929625EA0E}">
        <p15:presenceInfo xmlns:p15="http://schemas.microsoft.com/office/powerpoint/2012/main" userId="Lo Re, Vincent" providerId="None"/>
      </p:ext>
    </p:extLst>
  </p:cmAuthor>
  <p:cmAuthor id="4" name="Tobias Gerhard" initials="TG" lastIdx="7" clrIdx="3">
    <p:extLst>
      <p:ext uri="{19B8F6BF-5375-455C-9EA6-DF929625EA0E}">
        <p15:presenceInfo xmlns:p15="http://schemas.microsoft.com/office/powerpoint/2012/main" userId="S::tgerhard@ifh.rutgers.edu::cb741d76-70a4-4d99-94f0-44d12bbc69da" providerId="AD"/>
      </p:ext>
    </p:extLst>
  </p:cmAuthor>
  <p:cmAuthor id="5" name="Ursula Kirchmayer" initials="UK" lastIdx="13" clrIdx="4">
    <p:extLst>
      <p:ext uri="{19B8F6BF-5375-455C-9EA6-DF929625EA0E}">
        <p15:presenceInfo xmlns:p15="http://schemas.microsoft.com/office/powerpoint/2012/main" userId="d04ab28969943e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3" autoAdjust="0"/>
    <p:restoredTop sz="82055" autoAdjust="0"/>
  </p:normalViewPr>
  <p:slideViewPr>
    <p:cSldViewPr>
      <p:cViewPr varScale="1">
        <p:scale>
          <a:sx n="66" d="100"/>
          <a:sy n="66" d="100"/>
        </p:scale>
        <p:origin x="1206" y="84"/>
      </p:cViewPr>
      <p:guideLst>
        <p:guide orient="horz" pos="5760"/>
        <p:guide pos="60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7" d="100"/>
          <a:sy n="97" d="100"/>
        </p:scale>
        <p:origin x="149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Membership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93-4E39-ADE0-A380411F0E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F293-4E39-ADE0-A380411F0E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F293-4E39-ADE0-A380411F0EBF}"/>
              </c:ext>
            </c:extLst>
          </c:dPt>
          <c:dLbls>
            <c:dLbl>
              <c:idx val="0"/>
              <c:layout>
                <c:manualLayout>
                  <c:x val="2.2182910901906137E-2"/>
                  <c:y val="1.415730211826037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93-4E39-ADE0-A380411F0EBF}"/>
                </c:ext>
              </c:extLst>
            </c:dLbl>
            <c:dLbl>
              <c:idx val="1"/>
              <c:layout>
                <c:manualLayout>
                  <c:x val="-4.1977615023623162E-2"/>
                  <c:y val="4.04494346236012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93-4E39-ADE0-A380411F0EBF}"/>
                </c:ext>
              </c:extLst>
            </c:dLbl>
            <c:dLbl>
              <c:idx val="2"/>
              <c:layout>
                <c:manualLayout>
                  <c:x val="-4.4776122691864706E-2"/>
                  <c:y val="-1.61797738494405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93-4E39-ADE0-A380411F0EB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Americas</c:v>
                </c:pt>
                <c:pt idx="1">
                  <c:v>Asia-Pacific</c:v>
                </c:pt>
                <c:pt idx="2">
                  <c:v>EMEA</c:v>
                </c:pt>
              </c:strCache>
            </c:strRef>
          </c:cat>
          <c:val>
            <c:numRef>
              <c:f>Sheet1!$B$2:$B$4</c:f>
              <c:numCache>
                <c:formatCode>0%</c:formatCode>
                <c:ptCount val="3"/>
                <c:pt idx="0">
                  <c:v>0.55000000000000004</c:v>
                </c:pt>
                <c:pt idx="1">
                  <c:v>0.13</c:v>
                </c:pt>
                <c:pt idx="2">
                  <c:v>0.32</c:v>
                </c:pt>
              </c:numCache>
            </c:numRef>
          </c:val>
          <c:extLst>
            <c:ext xmlns:c16="http://schemas.microsoft.com/office/drawing/2014/chart" uri="{C3380CC4-5D6E-409C-BE32-E72D297353CC}">
              <c16:uniqueId val="{00000000-F293-4E39-ADE0-A380411F0E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3A769-4407-4BEA-8CC7-0DB5082FB54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CD6D843E-6D5F-4DD8-8ADA-2379E9EE1536}">
      <dgm:prSet phldrT="[Text]" custT="1"/>
      <dgm:spPr/>
      <dgm:t>
        <a:bodyPr/>
        <a:lstStyle/>
        <a:p>
          <a:pPr algn="ctr"/>
          <a:r>
            <a:rPr lang="en-US" sz="2000" b="1" dirty="0"/>
            <a:t>Committees Open to all Members</a:t>
          </a:r>
        </a:p>
      </dgm:t>
    </dgm:pt>
    <dgm:pt modelId="{3AA96E37-35CC-47CF-A618-FCA3EC673A68}" type="parTrans" cxnId="{236CE9CE-62C3-4531-87F6-A9754060FD40}">
      <dgm:prSet/>
      <dgm:spPr/>
      <dgm:t>
        <a:bodyPr/>
        <a:lstStyle/>
        <a:p>
          <a:endParaRPr lang="en-US"/>
        </a:p>
      </dgm:t>
    </dgm:pt>
    <dgm:pt modelId="{C0C5B942-5034-4475-8D7A-AED1DDFC8838}" type="sibTrans" cxnId="{236CE9CE-62C3-4531-87F6-A9754060FD40}">
      <dgm:prSet/>
      <dgm:spPr/>
      <dgm:t>
        <a:bodyPr/>
        <a:lstStyle/>
        <a:p>
          <a:endParaRPr lang="en-US"/>
        </a:p>
      </dgm:t>
    </dgm:pt>
    <dgm:pt modelId="{7B0F4D8F-D18F-43E8-A148-A8FC72364786}">
      <dgm:prSet/>
      <dgm:spPr>
        <a:solidFill>
          <a:srgbClr val="3FA8B3"/>
        </a:solidFill>
      </dgm:spPr>
      <dgm:t>
        <a:bodyPr/>
        <a:lstStyle/>
        <a:p>
          <a:r>
            <a:rPr lang="en-US" dirty="0"/>
            <a:t>ACPE Steering</a:t>
          </a:r>
        </a:p>
      </dgm:t>
    </dgm:pt>
    <dgm:pt modelId="{59F9EA40-C60B-49BB-8DF1-CE7B5ABA973A}" type="parTrans" cxnId="{3A46762B-9879-48A5-8A6F-BD412169E9C3}">
      <dgm:prSet/>
      <dgm:spPr/>
      <dgm:t>
        <a:bodyPr/>
        <a:lstStyle/>
        <a:p>
          <a:endParaRPr lang="en-US"/>
        </a:p>
      </dgm:t>
    </dgm:pt>
    <dgm:pt modelId="{78EB6056-B85E-4311-A869-43F99F2D2C9E}" type="sibTrans" cxnId="{3A46762B-9879-48A5-8A6F-BD412169E9C3}">
      <dgm:prSet/>
      <dgm:spPr/>
      <dgm:t>
        <a:bodyPr/>
        <a:lstStyle/>
        <a:p>
          <a:endParaRPr lang="en-US"/>
        </a:p>
      </dgm:t>
    </dgm:pt>
    <dgm:pt modelId="{EB681BC1-D2AC-4576-99D3-616D05779C3A}">
      <dgm:prSet/>
      <dgm:spPr>
        <a:solidFill>
          <a:srgbClr val="3FA8B3"/>
        </a:solidFill>
      </dgm:spPr>
      <dgm:t>
        <a:bodyPr/>
        <a:lstStyle/>
        <a:p>
          <a:r>
            <a:rPr lang="en-US" dirty="0"/>
            <a:t>Development</a:t>
          </a:r>
        </a:p>
      </dgm:t>
    </dgm:pt>
    <dgm:pt modelId="{62047FCF-56BE-4A0B-A1D7-D9E1C6310A72}" type="parTrans" cxnId="{C38CA11C-2338-4878-8A4D-BB8F0F0F1A85}">
      <dgm:prSet/>
      <dgm:spPr/>
      <dgm:t>
        <a:bodyPr/>
        <a:lstStyle/>
        <a:p>
          <a:endParaRPr lang="en-US"/>
        </a:p>
      </dgm:t>
    </dgm:pt>
    <dgm:pt modelId="{A3E6FCA5-ED92-4F64-8ACD-74C0AFACA462}" type="sibTrans" cxnId="{C38CA11C-2338-4878-8A4D-BB8F0F0F1A85}">
      <dgm:prSet/>
      <dgm:spPr/>
      <dgm:t>
        <a:bodyPr/>
        <a:lstStyle/>
        <a:p>
          <a:endParaRPr lang="en-US"/>
        </a:p>
      </dgm:t>
    </dgm:pt>
    <dgm:pt modelId="{E1A429F7-5804-4E53-8E8B-6C27E09DB689}">
      <dgm:prSet/>
      <dgm:spPr>
        <a:solidFill>
          <a:srgbClr val="3FA8B3"/>
        </a:solidFill>
      </dgm:spPr>
      <dgm:t>
        <a:bodyPr/>
        <a:lstStyle/>
        <a:p>
          <a:r>
            <a:rPr lang="en-US" dirty="0"/>
            <a:t>Global Development</a:t>
          </a:r>
        </a:p>
      </dgm:t>
    </dgm:pt>
    <dgm:pt modelId="{17F58315-3C46-4E2A-AD74-6C1DB6AA1BED}" type="parTrans" cxnId="{199333F7-781B-43A8-B000-CD059DF918DB}">
      <dgm:prSet/>
      <dgm:spPr/>
      <dgm:t>
        <a:bodyPr/>
        <a:lstStyle/>
        <a:p>
          <a:endParaRPr lang="en-US"/>
        </a:p>
      </dgm:t>
    </dgm:pt>
    <dgm:pt modelId="{9B48D559-F0C5-48E0-8EBE-321363CA2AB5}" type="sibTrans" cxnId="{199333F7-781B-43A8-B000-CD059DF918DB}">
      <dgm:prSet/>
      <dgm:spPr/>
      <dgm:t>
        <a:bodyPr/>
        <a:lstStyle/>
        <a:p>
          <a:endParaRPr lang="en-US"/>
        </a:p>
      </dgm:t>
    </dgm:pt>
    <dgm:pt modelId="{1DDC0E9F-0B0B-4751-9D6A-6073C932ECF4}">
      <dgm:prSet/>
      <dgm:spPr>
        <a:solidFill>
          <a:srgbClr val="3FA8B3"/>
        </a:solidFill>
      </dgm:spPr>
      <dgm:t>
        <a:bodyPr/>
        <a:lstStyle/>
        <a:p>
          <a:r>
            <a:rPr lang="en-US" dirty="0"/>
            <a:t>Membership</a:t>
          </a:r>
        </a:p>
      </dgm:t>
    </dgm:pt>
    <dgm:pt modelId="{1800DF19-2FA4-4B9C-97C6-C210852B57D2}" type="parTrans" cxnId="{099D0DE8-A114-4CD9-8C36-33C09831914B}">
      <dgm:prSet/>
      <dgm:spPr/>
      <dgm:t>
        <a:bodyPr/>
        <a:lstStyle/>
        <a:p>
          <a:endParaRPr lang="en-US"/>
        </a:p>
      </dgm:t>
    </dgm:pt>
    <dgm:pt modelId="{ECBE166B-4DA5-450F-87CB-CDA6FD1AC762}" type="sibTrans" cxnId="{099D0DE8-A114-4CD9-8C36-33C09831914B}">
      <dgm:prSet/>
      <dgm:spPr/>
      <dgm:t>
        <a:bodyPr/>
        <a:lstStyle/>
        <a:p>
          <a:endParaRPr lang="en-US"/>
        </a:p>
      </dgm:t>
    </dgm:pt>
    <dgm:pt modelId="{A7B602BE-1B73-4BC8-8D7F-950E15C474DF}">
      <dgm:prSet/>
      <dgm:spPr>
        <a:solidFill>
          <a:srgbClr val="3FA8B3"/>
        </a:solidFill>
      </dgm:spPr>
      <dgm:t>
        <a:bodyPr/>
        <a:lstStyle/>
        <a:p>
          <a:r>
            <a:rPr lang="en-US" dirty="0"/>
            <a:t>Public Policy</a:t>
          </a:r>
        </a:p>
      </dgm:t>
    </dgm:pt>
    <dgm:pt modelId="{5FE177AC-6E08-4D63-BDA0-1663F3443B7A}" type="parTrans" cxnId="{BAECA5C9-F6DF-417F-BDCA-8659F6D2DE2A}">
      <dgm:prSet/>
      <dgm:spPr/>
      <dgm:t>
        <a:bodyPr/>
        <a:lstStyle/>
        <a:p>
          <a:endParaRPr lang="en-US"/>
        </a:p>
      </dgm:t>
    </dgm:pt>
    <dgm:pt modelId="{1BB4A758-8F76-4D80-A6D1-626038B71DA3}" type="sibTrans" cxnId="{BAECA5C9-F6DF-417F-BDCA-8659F6D2DE2A}">
      <dgm:prSet/>
      <dgm:spPr/>
      <dgm:t>
        <a:bodyPr/>
        <a:lstStyle/>
        <a:p>
          <a:endParaRPr lang="en-US"/>
        </a:p>
      </dgm:t>
    </dgm:pt>
    <dgm:pt modelId="{F5BC15AF-E73D-4852-85F2-E21BEE5700F9}">
      <dgm:prSet/>
      <dgm:spPr>
        <a:solidFill>
          <a:srgbClr val="3FA8B3"/>
        </a:solidFill>
      </dgm:spPr>
      <dgm:t>
        <a:bodyPr/>
        <a:lstStyle/>
        <a:p>
          <a:r>
            <a:rPr lang="en-US" dirty="0"/>
            <a:t>Publications &amp; Communications</a:t>
          </a:r>
        </a:p>
      </dgm:t>
    </dgm:pt>
    <dgm:pt modelId="{3E67251A-203D-4944-9A71-8C85128C9925}" type="parTrans" cxnId="{E7A4912D-5B75-414E-A976-1B0785FC2BA9}">
      <dgm:prSet/>
      <dgm:spPr/>
      <dgm:t>
        <a:bodyPr/>
        <a:lstStyle/>
        <a:p>
          <a:endParaRPr lang="en-US"/>
        </a:p>
      </dgm:t>
    </dgm:pt>
    <dgm:pt modelId="{2D2A60C0-02F2-46AE-B3ED-D94F45426385}" type="sibTrans" cxnId="{E7A4912D-5B75-414E-A976-1B0785FC2BA9}">
      <dgm:prSet/>
      <dgm:spPr/>
      <dgm:t>
        <a:bodyPr/>
        <a:lstStyle/>
        <a:p>
          <a:endParaRPr lang="en-US"/>
        </a:p>
      </dgm:t>
    </dgm:pt>
    <dgm:pt modelId="{6587A321-1AAF-4E92-B0BB-FBBCB5509C7D}">
      <dgm:prSet/>
      <dgm:spPr>
        <a:solidFill>
          <a:srgbClr val="3FA8B3"/>
        </a:solidFill>
      </dgm:spPr>
      <dgm:t>
        <a:bodyPr/>
        <a:lstStyle/>
        <a:p>
          <a:r>
            <a:rPr lang="en-US" dirty="0"/>
            <a:t>Education</a:t>
          </a:r>
        </a:p>
      </dgm:t>
    </dgm:pt>
    <dgm:pt modelId="{A6249B65-A518-4339-801A-070FF93CC13D}" type="sibTrans" cxnId="{BE39E7CF-5BC5-4412-AA88-684A5DA8215B}">
      <dgm:prSet/>
      <dgm:spPr/>
      <dgm:t>
        <a:bodyPr/>
        <a:lstStyle/>
        <a:p>
          <a:endParaRPr lang="en-US"/>
        </a:p>
      </dgm:t>
    </dgm:pt>
    <dgm:pt modelId="{044EAABB-78BE-4A13-92B6-C7A329A15D22}" type="parTrans" cxnId="{BE39E7CF-5BC5-4412-AA88-684A5DA8215B}">
      <dgm:prSet/>
      <dgm:spPr/>
      <dgm:t>
        <a:bodyPr/>
        <a:lstStyle/>
        <a:p>
          <a:endParaRPr lang="en-US"/>
        </a:p>
      </dgm:t>
    </dgm:pt>
    <dgm:pt modelId="{46C09417-E1E1-4579-9255-65A3FA8CFFB9}">
      <dgm:prSet/>
      <dgm:spPr>
        <a:solidFill>
          <a:srgbClr val="3FA8B3"/>
        </a:solidFill>
      </dgm:spPr>
      <dgm:t>
        <a:bodyPr/>
        <a:lstStyle/>
        <a:p>
          <a:r>
            <a:rPr lang="en-US" dirty="0"/>
            <a:t>Archives &amp; History</a:t>
          </a:r>
        </a:p>
      </dgm:t>
    </dgm:pt>
    <dgm:pt modelId="{69F0C660-840D-40D4-A634-DB090BB98293}" type="parTrans" cxnId="{A05A3CE9-32AD-44D0-B9D4-848C6F3B8229}">
      <dgm:prSet/>
      <dgm:spPr/>
      <dgm:t>
        <a:bodyPr/>
        <a:lstStyle/>
        <a:p>
          <a:endParaRPr lang="en-US"/>
        </a:p>
      </dgm:t>
    </dgm:pt>
    <dgm:pt modelId="{3B90F86A-5955-4CB2-AA40-DDC94A723A8D}" type="sibTrans" cxnId="{A05A3CE9-32AD-44D0-B9D4-848C6F3B8229}">
      <dgm:prSet/>
      <dgm:spPr/>
      <dgm:t>
        <a:bodyPr/>
        <a:lstStyle/>
        <a:p>
          <a:endParaRPr lang="en-US"/>
        </a:p>
      </dgm:t>
    </dgm:pt>
    <dgm:pt modelId="{AA019166-7056-462F-AC0B-09A0B3C061FB}">
      <dgm:prSet/>
      <dgm:spPr>
        <a:solidFill>
          <a:srgbClr val="3FA8B3"/>
        </a:solidFill>
      </dgm:spPr>
      <dgm:t>
        <a:bodyPr/>
        <a:lstStyle/>
        <a:p>
          <a:r>
            <a:rPr lang="en-GB" dirty="0"/>
            <a:t>Finance</a:t>
          </a:r>
          <a:endParaRPr lang="en-US" dirty="0"/>
        </a:p>
      </dgm:t>
    </dgm:pt>
    <dgm:pt modelId="{7BF72174-02E3-4CBF-9913-4AB222A633AA}" type="parTrans" cxnId="{3FE7332C-BC2C-49EC-960F-B4759F5E4B62}">
      <dgm:prSet/>
      <dgm:spPr/>
      <dgm:t>
        <a:bodyPr/>
        <a:lstStyle/>
        <a:p>
          <a:endParaRPr lang="en-US"/>
        </a:p>
      </dgm:t>
    </dgm:pt>
    <dgm:pt modelId="{1E5102D9-FBF5-4409-BC9D-10B1BCCE3349}" type="sibTrans" cxnId="{3FE7332C-BC2C-49EC-960F-B4759F5E4B62}">
      <dgm:prSet/>
      <dgm:spPr/>
      <dgm:t>
        <a:bodyPr/>
        <a:lstStyle/>
        <a:p>
          <a:endParaRPr lang="en-US"/>
        </a:p>
      </dgm:t>
    </dgm:pt>
    <dgm:pt modelId="{28B2D494-A2D2-4946-B55C-29F96C989755}">
      <dgm:prSet/>
      <dgm:spPr>
        <a:solidFill>
          <a:srgbClr val="3FA8B3"/>
        </a:solidFill>
      </dgm:spPr>
      <dgm:t>
        <a:bodyPr/>
        <a:lstStyle/>
        <a:p>
          <a:r>
            <a:rPr lang="en-US" dirty="0"/>
            <a:t>Sustainability</a:t>
          </a:r>
        </a:p>
      </dgm:t>
    </dgm:pt>
    <dgm:pt modelId="{AB5F8C78-3531-44CE-AA1C-D2B7EAD52B74}" type="parTrans" cxnId="{0470E196-714B-4E35-9992-89E840217FA5}">
      <dgm:prSet/>
      <dgm:spPr/>
      <dgm:t>
        <a:bodyPr/>
        <a:lstStyle/>
        <a:p>
          <a:endParaRPr lang="en-US"/>
        </a:p>
      </dgm:t>
    </dgm:pt>
    <dgm:pt modelId="{929D1EB3-5062-4610-B236-1F3DFAC6599C}" type="sibTrans" cxnId="{0470E196-714B-4E35-9992-89E840217FA5}">
      <dgm:prSet/>
      <dgm:spPr/>
      <dgm:t>
        <a:bodyPr/>
        <a:lstStyle/>
        <a:p>
          <a:endParaRPr lang="en-US"/>
        </a:p>
      </dgm:t>
    </dgm:pt>
    <dgm:pt modelId="{4DA64231-08D4-4A59-BA78-274B6C8C4C14}" type="pres">
      <dgm:prSet presAssocID="{90B3A769-4407-4BEA-8CC7-0DB5082FB548}" presName="Name0" presStyleCnt="0">
        <dgm:presLayoutVars>
          <dgm:dir/>
          <dgm:animLvl val="lvl"/>
          <dgm:resizeHandles val="exact"/>
        </dgm:presLayoutVars>
      </dgm:prSet>
      <dgm:spPr/>
    </dgm:pt>
    <dgm:pt modelId="{56C78CC1-C636-4DFE-B149-199D8F896E69}" type="pres">
      <dgm:prSet presAssocID="{CD6D843E-6D5F-4DD8-8ADA-2379E9EE1536}" presName="linNode" presStyleCnt="0"/>
      <dgm:spPr/>
    </dgm:pt>
    <dgm:pt modelId="{481BD5B7-42D1-4A3D-9A2A-EB79A3A67362}" type="pres">
      <dgm:prSet presAssocID="{CD6D843E-6D5F-4DD8-8ADA-2379E9EE1536}" presName="parTx" presStyleLbl="revTx" presStyleIdx="0" presStyleCnt="1" custLinFactNeighborX="36965">
        <dgm:presLayoutVars>
          <dgm:chMax val="1"/>
          <dgm:bulletEnabled val="1"/>
        </dgm:presLayoutVars>
      </dgm:prSet>
      <dgm:spPr/>
    </dgm:pt>
    <dgm:pt modelId="{6AE00FC1-4A49-4797-904D-673D4E6598E5}" type="pres">
      <dgm:prSet presAssocID="{CD6D843E-6D5F-4DD8-8ADA-2379E9EE1536}" presName="bracket" presStyleLbl="parChTrans1D1" presStyleIdx="0" presStyleCnt="1" custLinFactX="-4773" custLinFactNeighborX="-100000"/>
      <dgm:spPr>
        <a:ln>
          <a:solidFill>
            <a:srgbClr val="E7B035"/>
          </a:solidFill>
        </a:ln>
      </dgm:spPr>
    </dgm:pt>
    <dgm:pt modelId="{34C64A79-5C5F-4FF6-BE39-CF4E0EA7AF94}" type="pres">
      <dgm:prSet presAssocID="{CD6D843E-6D5F-4DD8-8ADA-2379E9EE1536}" presName="spH" presStyleCnt="0"/>
      <dgm:spPr/>
    </dgm:pt>
    <dgm:pt modelId="{50C5657E-6CB9-4BE6-A803-05B7FBBF1664}" type="pres">
      <dgm:prSet presAssocID="{CD6D843E-6D5F-4DD8-8ADA-2379E9EE1536}" presName="desTx" presStyleLbl="node1" presStyleIdx="0" presStyleCnt="1" custScaleX="106666" custLinFactX="-320" custLinFactNeighborX="-100000">
        <dgm:presLayoutVars>
          <dgm:bulletEnabled val="1"/>
        </dgm:presLayoutVars>
      </dgm:prSet>
      <dgm:spPr/>
    </dgm:pt>
  </dgm:ptLst>
  <dgm:cxnLst>
    <dgm:cxn modelId="{55BABE0D-49DC-473D-A5E2-8904AA94D9B0}" type="presOf" srcId="{A7B602BE-1B73-4BC8-8D7F-950E15C474DF}" destId="{50C5657E-6CB9-4BE6-A803-05B7FBBF1664}" srcOrd="0" destOrd="7" presId="urn:diagrams.loki3.com/BracketList"/>
    <dgm:cxn modelId="{8C659B12-4BCB-4760-8E38-88107F20F11F}" type="presOf" srcId="{90B3A769-4407-4BEA-8CC7-0DB5082FB548}" destId="{4DA64231-08D4-4A59-BA78-274B6C8C4C14}" srcOrd="0" destOrd="0" presId="urn:diagrams.loki3.com/BracketList"/>
    <dgm:cxn modelId="{C38CA11C-2338-4878-8A4D-BB8F0F0F1A85}" srcId="{CD6D843E-6D5F-4DD8-8ADA-2379E9EE1536}" destId="{EB681BC1-D2AC-4576-99D3-616D05779C3A}" srcOrd="2" destOrd="0" parTransId="{62047FCF-56BE-4A0B-A1D7-D9E1C6310A72}" sibTransId="{A3E6FCA5-ED92-4F64-8ACD-74C0AFACA462}"/>
    <dgm:cxn modelId="{3A46762B-9879-48A5-8A6F-BD412169E9C3}" srcId="{CD6D843E-6D5F-4DD8-8ADA-2379E9EE1536}" destId="{7B0F4D8F-D18F-43E8-A148-A8FC72364786}" srcOrd="0" destOrd="0" parTransId="{59F9EA40-C60B-49BB-8DF1-CE7B5ABA973A}" sibTransId="{78EB6056-B85E-4311-A869-43F99F2D2C9E}"/>
    <dgm:cxn modelId="{3FE7332C-BC2C-49EC-960F-B4759F5E4B62}" srcId="{CD6D843E-6D5F-4DD8-8ADA-2379E9EE1536}" destId="{AA019166-7056-462F-AC0B-09A0B3C061FB}" srcOrd="4" destOrd="0" parTransId="{7BF72174-02E3-4CBF-9913-4AB222A633AA}" sibTransId="{1E5102D9-FBF5-4409-BC9D-10B1BCCE3349}"/>
    <dgm:cxn modelId="{E7A4912D-5B75-414E-A976-1B0785FC2BA9}" srcId="{CD6D843E-6D5F-4DD8-8ADA-2379E9EE1536}" destId="{F5BC15AF-E73D-4852-85F2-E21BEE5700F9}" srcOrd="8" destOrd="0" parTransId="{3E67251A-203D-4944-9A71-8C85128C9925}" sibTransId="{2D2A60C0-02F2-46AE-B3ED-D94F45426385}"/>
    <dgm:cxn modelId="{4FD8A347-2AA5-4A65-9ECB-D5281A84DAA8}" type="presOf" srcId="{7B0F4D8F-D18F-43E8-A148-A8FC72364786}" destId="{50C5657E-6CB9-4BE6-A803-05B7FBBF1664}" srcOrd="0" destOrd="0" presId="urn:diagrams.loki3.com/BracketList"/>
    <dgm:cxn modelId="{8A0A554A-BC57-4153-8916-C032B429DE7A}" type="presOf" srcId="{F5BC15AF-E73D-4852-85F2-E21BEE5700F9}" destId="{50C5657E-6CB9-4BE6-A803-05B7FBBF1664}" srcOrd="0" destOrd="8" presId="urn:diagrams.loki3.com/BracketList"/>
    <dgm:cxn modelId="{EBD9AC4B-EC5C-4BC8-9B84-CEA80B309304}" type="presOf" srcId="{46C09417-E1E1-4579-9255-65A3FA8CFFB9}" destId="{50C5657E-6CB9-4BE6-A803-05B7FBBF1664}" srcOrd="0" destOrd="1" presId="urn:diagrams.loki3.com/BracketList"/>
    <dgm:cxn modelId="{9CD82D6E-F96C-478F-8E71-470646D470B9}" type="presOf" srcId="{EB681BC1-D2AC-4576-99D3-616D05779C3A}" destId="{50C5657E-6CB9-4BE6-A803-05B7FBBF1664}" srcOrd="0" destOrd="2" presId="urn:diagrams.loki3.com/BracketList"/>
    <dgm:cxn modelId="{03FFAC72-7278-429A-AE48-A67969EF5217}" type="presOf" srcId="{28B2D494-A2D2-4946-B55C-29F96C989755}" destId="{50C5657E-6CB9-4BE6-A803-05B7FBBF1664}" srcOrd="0" destOrd="9" presId="urn:diagrams.loki3.com/BracketList"/>
    <dgm:cxn modelId="{E8B8A27F-E81F-4323-9BC1-1BE69FBBF9B8}" type="presOf" srcId="{CD6D843E-6D5F-4DD8-8ADA-2379E9EE1536}" destId="{481BD5B7-42D1-4A3D-9A2A-EB79A3A67362}" srcOrd="0" destOrd="0" presId="urn:diagrams.loki3.com/BracketList"/>
    <dgm:cxn modelId="{0470E196-714B-4E35-9992-89E840217FA5}" srcId="{CD6D843E-6D5F-4DD8-8ADA-2379E9EE1536}" destId="{28B2D494-A2D2-4946-B55C-29F96C989755}" srcOrd="9" destOrd="0" parTransId="{AB5F8C78-3531-44CE-AA1C-D2B7EAD52B74}" sibTransId="{929D1EB3-5062-4610-B236-1F3DFAC6599C}"/>
    <dgm:cxn modelId="{02426FA3-63AD-492C-9E8D-7EC0083EFAFB}" type="presOf" srcId="{6587A321-1AAF-4E92-B0BB-FBBCB5509C7D}" destId="{50C5657E-6CB9-4BE6-A803-05B7FBBF1664}" srcOrd="0" destOrd="3" presId="urn:diagrams.loki3.com/BracketList"/>
    <dgm:cxn modelId="{BAECA5C9-F6DF-417F-BDCA-8659F6D2DE2A}" srcId="{CD6D843E-6D5F-4DD8-8ADA-2379E9EE1536}" destId="{A7B602BE-1B73-4BC8-8D7F-950E15C474DF}" srcOrd="7" destOrd="0" parTransId="{5FE177AC-6E08-4D63-BDA0-1663F3443B7A}" sibTransId="{1BB4A758-8F76-4D80-A6D1-626038B71DA3}"/>
    <dgm:cxn modelId="{196BDBC9-FDC1-4E0F-B603-7A2A850DAB15}" type="presOf" srcId="{AA019166-7056-462F-AC0B-09A0B3C061FB}" destId="{50C5657E-6CB9-4BE6-A803-05B7FBBF1664}" srcOrd="0" destOrd="4" presId="urn:diagrams.loki3.com/BracketList"/>
    <dgm:cxn modelId="{236CE9CE-62C3-4531-87F6-A9754060FD40}" srcId="{90B3A769-4407-4BEA-8CC7-0DB5082FB548}" destId="{CD6D843E-6D5F-4DD8-8ADA-2379E9EE1536}" srcOrd="0" destOrd="0" parTransId="{3AA96E37-35CC-47CF-A618-FCA3EC673A68}" sibTransId="{C0C5B942-5034-4475-8D7A-AED1DDFC8838}"/>
    <dgm:cxn modelId="{BE39E7CF-5BC5-4412-AA88-684A5DA8215B}" srcId="{CD6D843E-6D5F-4DD8-8ADA-2379E9EE1536}" destId="{6587A321-1AAF-4E92-B0BB-FBBCB5509C7D}" srcOrd="3" destOrd="0" parTransId="{044EAABB-78BE-4A13-92B6-C7A329A15D22}" sibTransId="{A6249B65-A518-4339-801A-070FF93CC13D}"/>
    <dgm:cxn modelId="{276CBDD4-F1EF-4230-ABA8-A81D73705F7A}" type="presOf" srcId="{1DDC0E9F-0B0B-4751-9D6A-6073C932ECF4}" destId="{50C5657E-6CB9-4BE6-A803-05B7FBBF1664}" srcOrd="0" destOrd="6" presId="urn:diagrams.loki3.com/BracketList"/>
    <dgm:cxn modelId="{099D0DE8-A114-4CD9-8C36-33C09831914B}" srcId="{CD6D843E-6D5F-4DD8-8ADA-2379E9EE1536}" destId="{1DDC0E9F-0B0B-4751-9D6A-6073C932ECF4}" srcOrd="6" destOrd="0" parTransId="{1800DF19-2FA4-4B9C-97C6-C210852B57D2}" sibTransId="{ECBE166B-4DA5-450F-87CB-CDA6FD1AC762}"/>
    <dgm:cxn modelId="{A05A3CE9-32AD-44D0-B9D4-848C6F3B8229}" srcId="{CD6D843E-6D5F-4DD8-8ADA-2379E9EE1536}" destId="{46C09417-E1E1-4579-9255-65A3FA8CFFB9}" srcOrd="1" destOrd="0" parTransId="{69F0C660-840D-40D4-A634-DB090BB98293}" sibTransId="{3B90F86A-5955-4CB2-AA40-DDC94A723A8D}"/>
    <dgm:cxn modelId="{AD9E0AEB-E8A9-4FC9-9758-9B152BA1926E}" type="presOf" srcId="{E1A429F7-5804-4E53-8E8B-6C27E09DB689}" destId="{50C5657E-6CB9-4BE6-A803-05B7FBBF1664}" srcOrd="0" destOrd="5" presId="urn:diagrams.loki3.com/BracketList"/>
    <dgm:cxn modelId="{199333F7-781B-43A8-B000-CD059DF918DB}" srcId="{CD6D843E-6D5F-4DD8-8ADA-2379E9EE1536}" destId="{E1A429F7-5804-4E53-8E8B-6C27E09DB689}" srcOrd="5" destOrd="0" parTransId="{17F58315-3C46-4E2A-AD74-6C1DB6AA1BED}" sibTransId="{9B48D559-F0C5-48E0-8EBE-321363CA2AB5}"/>
    <dgm:cxn modelId="{B2F1F98C-BB0F-4A16-A4A6-857CA46252CC}" type="presParOf" srcId="{4DA64231-08D4-4A59-BA78-274B6C8C4C14}" destId="{56C78CC1-C636-4DFE-B149-199D8F896E69}" srcOrd="0" destOrd="0" presId="urn:diagrams.loki3.com/BracketList"/>
    <dgm:cxn modelId="{E6876567-9966-49F6-AE16-5C09FCFE317F}" type="presParOf" srcId="{56C78CC1-C636-4DFE-B149-199D8F896E69}" destId="{481BD5B7-42D1-4A3D-9A2A-EB79A3A67362}" srcOrd="0" destOrd="0" presId="urn:diagrams.loki3.com/BracketList"/>
    <dgm:cxn modelId="{420D5663-B18B-4986-A392-A10F78765F98}" type="presParOf" srcId="{56C78CC1-C636-4DFE-B149-199D8F896E69}" destId="{6AE00FC1-4A49-4797-904D-673D4E6598E5}" srcOrd="1" destOrd="0" presId="urn:diagrams.loki3.com/BracketList"/>
    <dgm:cxn modelId="{F2C956C4-627C-475C-B4F6-326D91FB1E07}" type="presParOf" srcId="{56C78CC1-C636-4DFE-B149-199D8F896E69}" destId="{34C64A79-5C5F-4FF6-BE39-CF4E0EA7AF94}" srcOrd="2" destOrd="0" presId="urn:diagrams.loki3.com/BracketList"/>
    <dgm:cxn modelId="{6C914C27-912E-4B33-89DB-7FF7DC7BD247}" type="presParOf" srcId="{56C78CC1-C636-4DFE-B149-199D8F896E69}" destId="{50C5657E-6CB9-4BE6-A803-05B7FBBF166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BD5B7-42D1-4A3D-9A2A-EB79A3A67362}">
      <dsp:nvSpPr>
        <dsp:cNvPr id="0" name=""/>
        <dsp:cNvSpPr/>
      </dsp:nvSpPr>
      <dsp:spPr>
        <a:xfrm>
          <a:off x="150780" y="2356808"/>
          <a:ext cx="2004987"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Committees Open to all Members</a:t>
          </a:r>
        </a:p>
      </dsp:txBody>
      <dsp:txXfrm>
        <a:off x="150780" y="2356808"/>
        <a:ext cx="2004987" cy="950400"/>
      </dsp:txXfrm>
    </dsp:sp>
    <dsp:sp modelId="{6AE00FC1-4A49-4797-904D-673D4E6598E5}">
      <dsp:nvSpPr>
        <dsp:cNvPr id="0" name=""/>
        <dsp:cNvSpPr/>
      </dsp:nvSpPr>
      <dsp:spPr>
        <a:xfrm>
          <a:off x="1828000" y="99608"/>
          <a:ext cx="400997" cy="5464799"/>
        </a:xfrm>
        <a:prstGeom prst="leftBrace">
          <a:avLst>
            <a:gd name="adj1" fmla="val 35000"/>
            <a:gd name="adj2" fmla="val 50000"/>
          </a:avLst>
        </a:prstGeom>
        <a:noFill/>
        <a:ln w="25400" cap="flat" cmpd="sng" algn="ctr">
          <a:solidFill>
            <a:srgbClr val="E7B035"/>
          </a:solidFill>
          <a:prstDash val="solid"/>
        </a:ln>
        <a:effectLst/>
      </dsp:spPr>
      <dsp:style>
        <a:lnRef idx="2">
          <a:scrgbClr r="0" g="0" b="0"/>
        </a:lnRef>
        <a:fillRef idx="0">
          <a:scrgbClr r="0" g="0" b="0"/>
        </a:fillRef>
        <a:effectRef idx="0">
          <a:scrgbClr r="0" g="0" b="0"/>
        </a:effectRef>
        <a:fontRef idx="minor"/>
      </dsp:style>
    </dsp:sp>
    <dsp:sp modelId="{50C5657E-6CB9-4BE6-A803-05B7FBBF1664}">
      <dsp:nvSpPr>
        <dsp:cNvPr id="0" name=""/>
        <dsp:cNvSpPr/>
      </dsp:nvSpPr>
      <dsp:spPr>
        <a:xfrm>
          <a:off x="2391085" y="99608"/>
          <a:ext cx="5817099" cy="5464799"/>
        </a:xfrm>
        <a:prstGeom prst="rect">
          <a:avLst/>
        </a:prstGeom>
        <a:solidFill>
          <a:srgbClr val="3FA8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ACPE Steering</a:t>
          </a:r>
        </a:p>
        <a:p>
          <a:pPr marL="285750" lvl="1" indent="-285750" algn="l" defTabSz="1422400">
            <a:lnSpc>
              <a:spcPct val="90000"/>
            </a:lnSpc>
            <a:spcBef>
              <a:spcPct val="0"/>
            </a:spcBef>
            <a:spcAft>
              <a:spcPct val="15000"/>
            </a:spcAft>
            <a:buChar char="•"/>
          </a:pPr>
          <a:r>
            <a:rPr lang="en-US" sz="3200" kern="1200" dirty="0"/>
            <a:t>Archives &amp; History</a:t>
          </a:r>
        </a:p>
        <a:p>
          <a:pPr marL="285750" lvl="1" indent="-285750" algn="l" defTabSz="1422400">
            <a:lnSpc>
              <a:spcPct val="90000"/>
            </a:lnSpc>
            <a:spcBef>
              <a:spcPct val="0"/>
            </a:spcBef>
            <a:spcAft>
              <a:spcPct val="15000"/>
            </a:spcAft>
            <a:buChar char="•"/>
          </a:pPr>
          <a:r>
            <a:rPr lang="en-US" sz="3200" kern="1200" dirty="0"/>
            <a:t>Development</a:t>
          </a:r>
        </a:p>
        <a:p>
          <a:pPr marL="285750" lvl="1" indent="-285750" algn="l" defTabSz="1422400">
            <a:lnSpc>
              <a:spcPct val="90000"/>
            </a:lnSpc>
            <a:spcBef>
              <a:spcPct val="0"/>
            </a:spcBef>
            <a:spcAft>
              <a:spcPct val="15000"/>
            </a:spcAft>
            <a:buChar char="•"/>
          </a:pPr>
          <a:r>
            <a:rPr lang="en-US" sz="3200" kern="1200" dirty="0"/>
            <a:t>Education</a:t>
          </a:r>
        </a:p>
        <a:p>
          <a:pPr marL="285750" lvl="1" indent="-285750" algn="l" defTabSz="1422400">
            <a:lnSpc>
              <a:spcPct val="90000"/>
            </a:lnSpc>
            <a:spcBef>
              <a:spcPct val="0"/>
            </a:spcBef>
            <a:spcAft>
              <a:spcPct val="15000"/>
            </a:spcAft>
            <a:buChar char="•"/>
          </a:pPr>
          <a:r>
            <a:rPr lang="en-GB" sz="3200" kern="1200" dirty="0"/>
            <a:t>Finance</a:t>
          </a:r>
          <a:endParaRPr lang="en-US" sz="3200" kern="1200" dirty="0"/>
        </a:p>
        <a:p>
          <a:pPr marL="285750" lvl="1" indent="-285750" algn="l" defTabSz="1422400">
            <a:lnSpc>
              <a:spcPct val="90000"/>
            </a:lnSpc>
            <a:spcBef>
              <a:spcPct val="0"/>
            </a:spcBef>
            <a:spcAft>
              <a:spcPct val="15000"/>
            </a:spcAft>
            <a:buChar char="•"/>
          </a:pPr>
          <a:r>
            <a:rPr lang="en-US" sz="3200" kern="1200" dirty="0"/>
            <a:t>Global Development</a:t>
          </a:r>
        </a:p>
        <a:p>
          <a:pPr marL="285750" lvl="1" indent="-285750" algn="l" defTabSz="1422400">
            <a:lnSpc>
              <a:spcPct val="90000"/>
            </a:lnSpc>
            <a:spcBef>
              <a:spcPct val="0"/>
            </a:spcBef>
            <a:spcAft>
              <a:spcPct val="15000"/>
            </a:spcAft>
            <a:buChar char="•"/>
          </a:pPr>
          <a:r>
            <a:rPr lang="en-US" sz="3200" kern="1200" dirty="0"/>
            <a:t>Membership</a:t>
          </a:r>
        </a:p>
        <a:p>
          <a:pPr marL="285750" lvl="1" indent="-285750" algn="l" defTabSz="1422400">
            <a:lnSpc>
              <a:spcPct val="90000"/>
            </a:lnSpc>
            <a:spcBef>
              <a:spcPct val="0"/>
            </a:spcBef>
            <a:spcAft>
              <a:spcPct val="15000"/>
            </a:spcAft>
            <a:buChar char="•"/>
          </a:pPr>
          <a:r>
            <a:rPr lang="en-US" sz="3200" kern="1200" dirty="0"/>
            <a:t>Public Policy</a:t>
          </a:r>
        </a:p>
        <a:p>
          <a:pPr marL="285750" lvl="1" indent="-285750" algn="l" defTabSz="1422400">
            <a:lnSpc>
              <a:spcPct val="90000"/>
            </a:lnSpc>
            <a:spcBef>
              <a:spcPct val="0"/>
            </a:spcBef>
            <a:spcAft>
              <a:spcPct val="15000"/>
            </a:spcAft>
            <a:buChar char="•"/>
          </a:pPr>
          <a:r>
            <a:rPr lang="en-US" sz="3200" kern="1200" dirty="0"/>
            <a:t>Publications &amp; Communications</a:t>
          </a:r>
        </a:p>
        <a:p>
          <a:pPr marL="285750" lvl="1" indent="-285750" algn="l" defTabSz="1422400">
            <a:lnSpc>
              <a:spcPct val="90000"/>
            </a:lnSpc>
            <a:spcBef>
              <a:spcPct val="0"/>
            </a:spcBef>
            <a:spcAft>
              <a:spcPct val="15000"/>
            </a:spcAft>
            <a:buChar char="•"/>
          </a:pPr>
          <a:r>
            <a:rPr lang="en-US" sz="3200" kern="1200" dirty="0"/>
            <a:t>Sustainability</a:t>
          </a:r>
        </a:p>
      </dsp:txBody>
      <dsp:txXfrm>
        <a:off x="2391085" y="99608"/>
        <a:ext cx="5817099" cy="546479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65A597-6A30-F243-B0EC-3FA7E7650619}"/>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7404B4-DD30-CA4F-9447-486EDD6BE707}"/>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F48D5124-A59F-C34A-A18C-524CBDB8764D}" type="datetimeFigureOut">
              <a:rPr lang="en-US" smtClean="0"/>
              <a:t>10/7/2024</a:t>
            </a:fld>
            <a:endParaRPr lang="en-US"/>
          </a:p>
        </p:txBody>
      </p:sp>
      <p:sp>
        <p:nvSpPr>
          <p:cNvPr id="4" name="Footer Placeholder 3">
            <a:extLst>
              <a:ext uri="{FF2B5EF4-FFF2-40B4-BE49-F238E27FC236}">
                <a16:creationId xmlns:a16="http://schemas.microsoft.com/office/drawing/2014/main" id="{1A744DE2-5713-2F46-9081-396566D5F63E}"/>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837EE8-854E-7749-9C0F-0F39E76474BE}"/>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0929164F-8A49-3C42-A29C-4C0A2299D127}" type="slidenum">
              <a:rPr lang="en-US" smtClean="0"/>
              <a:t>‹#›</a:t>
            </a:fld>
            <a:endParaRPr lang="en-US"/>
          </a:p>
        </p:txBody>
      </p:sp>
    </p:spTree>
    <p:extLst>
      <p:ext uri="{BB962C8B-B14F-4D97-AF65-F5344CB8AC3E}">
        <p14:creationId xmlns:p14="http://schemas.microsoft.com/office/powerpoint/2010/main" val="41069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40B64F2E-AE5E-8746-8678-0FF0F6F49B63}" type="datetimeFigureOut">
              <a:rPr lang="en-US" smtClean="0"/>
              <a:t>10/7/2024</a:t>
            </a:fld>
            <a:endParaRPr lang="en-US"/>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33550B8B-C680-154C-BDB8-5A5E02BD7CEE}" type="slidenum">
              <a:rPr lang="en-US" smtClean="0"/>
              <a:t>‹#›</a:t>
            </a:fld>
            <a:endParaRPr lang="en-US"/>
          </a:p>
        </p:txBody>
      </p:sp>
    </p:spTree>
    <p:extLst>
      <p:ext uri="{BB962C8B-B14F-4D97-AF65-F5344CB8AC3E}">
        <p14:creationId xmlns:p14="http://schemas.microsoft.com/office/powerpoint/2010/main" val="281900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1</a:t>
            </a:fld>
            <a:endParaRPr lang="en-US"/>
          </a:p>
        </p:txBody>
      </p:sp>
    </p:spTree>
    <p:extLst>
      <p:ext uri="{BB962C8B-B14F-4D97-AF65-F5344CB8AC3E}">
        <p14:creationId xmlns:p14="http://schemas.microsoft.com/office/powerpoint/2010/main" val="144433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17</a:t>
            </a:fld>
            <a:endParaRPr lang="en-US" dirty="0"/>
          </a:p>
        </p:txBody>
      </p:sp>
    </p:spTree>
    <p:extLst>
      <p:ext uri="{BB962C8B-B14F-4D97-AF65-F5344CB8AC3E}">
        <p14:creationId xmlns:p14="http://schemas.microsoft.com/office/powerpoint/2010/main" val="32212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22</a:t>
            </a:fld>
            <a:endParaRPr lang="en-US"/>
          </a:p>
        </p:txBody>
      </p:sp>
    </p:spTree>
    <p:extLst>
      <p:ext uri="{BB962C8B-B14F-4D97-AF65-F5344CB8AC3E}">
        <p14:creationId xmlns:p14="http://schemas.microsoft.com/office/powerpoint/2010/main" val="391277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report will be provided to the Chairs and Vice Chairs of each group via email (and calendar invite) ahead of the scheduled Board meetings.  </a:t>
            </a:r>
          </a:p>
        </p:txBody>
      </p:sp>
      <p:sp>
        <p:nvSpPr>
          <p:cNvPr id="4" name="Slide Number Placeholder 3"/>
          <p:cNvSpPr>
            <a:spLocks noGrp="1"/>
          </p:cNvSpPr>
          <p:nvPr>
            <p:ph type="sldNum" sz="quarter" idx="5"/>
          </p:nvPr>
        </p:nvSpPr>
        <p:spPr/>
        <p:txBody>
          <a:bodyPr/>
          <a:lstStyle/>
          <a:p>
            <a:fld id="{33550B8B-C680-154C-BDB8-5A5E02BD7CEE}" type="slidenum">
              <a:rPr lang="en-US" smtClean="0"/>
              <a:t>23</a:t>
            </a:fld>
            <a:endParaRPr lang="en-US"/>
          </a:p>
        </p:txBody>
      </p:sp>
    </p:spTree>
    <p:extLst>
      <p:ext uri="{BB962C8B-B14F-4D97-AF65-F5344CB8AC3E}">
        <p14:creationId xmlns:p14="http://schemas.microsoft.com/office/powerpoint/2010/main" val="2688531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24</a:t>
            </a:fld>
            <a:endParaRPr lang="en-US"/>
          </a:p>
        </p:txBody>
      </p:sp>
    </p:spTree>
    <p:extLst>
      <p:ext uri="{BB962C8B-B14F-4D97-AF65-F5344CB8AC3E}">
        <p14:creationId xmlns:p14="http://schemas.microsoft.com/office/powerpoint/2010/main" val="2765936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Jenny</a:t>
            </a:r>
          </a:p>
        </p:txBody>
      </p:sp>
      <p:sp>
        <p:nvSpPr>
          <p:cNvPr id="4" name="Slide Number Placeholder 3"/>
          <p:cNvSpPr>
            <a:spLocks noGrp="1"/>
          </p:cNvSpPr>
          <p:nvPr>
            <p:ph type="sldNum" sz="quarter" idx="5"/>
          </p:nvPr>
        </p:nvSpPr>
        <p:spPr/>
        <p:txBody>
          <a:bodyPr/>
          <a:lstStyle/>
          <a:p>
            <a:fld id="{33550B8B-C680-154C-BDB8-5A5E02BD7CEE}" type="slidenum">
              <a:rPr lang="en-US" smtClean="0"/>
              <a:t>32</a:t>
            </a:fld>
            <a:endParaRPr lang="en-US"/>
          </a:p>
        </p:txBody>
      </p:sp>
    </p:spTree>
    <p:extLst>
      <p:ext uri="{BB962C8B-B14F-4D97-AF65-F5344CB8AC3E}">
        <p14:creationId xmlns:p14="http://schemas.microsoft.com/office/powerpoint/2010/main" val="191121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issue/concern </a:t>
            </a:r>
            <a:r>
              <a:rPr lang="en-US" dirty="0">
                <a:sym typeface="Wingdings" panose="05000000000000000000" pitchFamily="2" charset="2"/>
              </a:rPr>
              <a:t> </a:t>
            </a:r>
          </a:p>
          <a:p>
            <a:endParaRPr lang="en-US" dirty="0">
              <a:sym typeface="Wingdings" panose="05000000000000000000" pitchFamily="2" charset="2"/>
            </a:endParaRPr>
          </a:p>
          <a:p>
            <a:r>
              <a:rPr lang="en-US" dirty="0">
                <a:sym typeface="Wingdings" panose="05000000000000000000" pitchFamily="2" charset="2"/>
              </a:rPr>
              <a:t>Short-term needs across the organization (e.g., review of guidance documents) need to go through </a:t>
            </a:r>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42</a:t>
            </a:fld>
            <a:endParaRPr lang="en-US"/>
          </a:p>
        </p:txBody>
      </p:sp>
    </p:spTree>
    <p:extLst>
      <p:ext uri="{BB962C8B-B14F-4D97-AF65-F5344CB8AC3E}">
        <p14:creationId xmlns:p14="http://schemas.microsoft.com/office/powerpoint/2010/main" val="365513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have been updated</a:t>
            </a:r>
          </a:p>
        </p:txBody>
      </p:sp>
      <p:sp>
        <p:nvSpPr>
          <p:cNvPr id="4" name="Slide Number Placeholder 3"/>
          <p:cNvSpPr>
            <a:spLocks noGrp="1"/>
          </p:cNvSpPr>
          <p:nvPr>
            <p:ph type="sldNum" sz="quarter" idx="5"/>
          </p:nvPr>
        </p:nvSpPr>
        <p:spPr/>
        <p:txBody>
          <a:bodyPr/>
          <a:lstStyle/>
          <a:p>
            <a:fld id="{33550B8B-C680-154C-BDB8-5A5E02BD7CEE}" type="slidenum">
              <a:rPr lang="en-US" smtClean="0"/>
              <a:t>49</a:t>
            </a:fld>
            <a:endParaRPr lang="en-US"/>
          </a:p>
        </p:txBody>
      </p:sp>
    </p:spTree>
    <p:extLst>
      <p:ext uri="{BB962C8B-B14F-4D97-AF65-F5344CB8AC3E}">
        <p14:creationId xmlns:p14="http://schemas.microsoft.com/office/powerpoint/2010/main" val="154114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51</a:t>
            </a:fld>
            <a:endParaRPr lang="en-US"/>
          </a:p>
        </p:txBody>
      </p:sp>
    </p:spTree>
    <p:extLst>
      <p:ext uri="{BB962C8B-B14F-4D97-AF65-F5344CB8AC3E}">
        <p14:creationId xmlns:p14="http://schemas.microsoft.com/office/powerpoint/2010/main" val="870971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For each strategic objective, a core group of 4 members from Strategic Planning Committee, Executive Committee and Board will be in charge of developing a plan for implementation. These groups will be setting the stage. </a:t>
            </a:r>
          </a:p>
          <a:p>
            <a:pPr marL="571500" indent="-571500">
              <a:buFont typeface="Arial" panose="020B0604020202020204" pitchFamily="34" charset="0"/>
              <a:buChar char="•"/>
            </a:pPr>
            <a:endParaRPr lang="en-US" sz="1200" dirty="0"/>
          </a:p>
          <a:p>
            <a:pPr marL="0" indent="0">
              <a:buFont typeface="Arial" panose="020B0604020202020204" pitchFamily="34" charset="0"/>
              <a:buNone/>
            </a:pPr>
            <a:r>
              <a:rPr lang="en-US" sz="1200" dirty="0"/>
              <a:t>It will </a:t>
            </a:r>
            <a:r>
              <a:rPr lang="en-US" sz="1200" b="1" dirty="0"/>
              <a:t>entail the involvement of ISPE communities </a:t>
            </a:r>
            <a:r>
              <a:rPr lang="en-US" sz="1200" dirty="0"/>
              <a:t>(committees, councils, SIGs, RIGs) as needed for the specific objectives. </a:t>
            </a:r>
          </a:p>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52</a:t>
            </a:fld>
            <a:endParaRPr lang="en-US"/>
          </a:p>
        </p:txBody>
      </p:sp>
    </p:spTree>
    <p:extLst>
      <p:ext uri="{BB962C8B-B14F-4D97-AF65-F5344CB8AC3E}">
        <p14:creationId xmlns:p14="http://schemas.microsoft.com/office/powerpoint/2010/main" val="259069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50B8B-C680-154C-BDB8-5A5E02BD7CEE}" type="slidenum">
              <a:rPr lang="en-US" smtClean="0"/>
              <a:t>2</a:t>
            </a:fld>
            <a:endParaRPr lang="en-US"/>
          </a:p>
        </p:txBody>
      </p:sp>
    </p:spTree>
    <p:extLst>
      <p:ext uri="{BB962C8B-B14F-4D97-AF65-F5344CB8AC3E}">
        <p14:creationId xmlns:p14="http://schemas.microsoft.com/office/powerpoint/2010/main" val="170339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Elisabetta – Slides 2 – 30</a:t>
            </a:r>
          </a:p>
          <a:p>
            <a:r>
              <a:rPr lang="it-IT" dirty="0"/>
              <a:t>Jenny – Slides 31-54</a:t>
            </a:r>
          </a:p>
        </p:txBody>
      </p:sp>
      <p:sp>
        <p:nvSpPr>
          <p:cNvPr id="4" name="Segnaposto numero diapositiva 3"/>
          <p:cNvSpPr>
            <a:spLocks noGrp="1"/>
          </p:cNvSpPr>
          <p:nvPr>
            <p:ph type="sldNum" sz="quarter" idx="5"/>
          </p:nvPr>
        </p:nvSpPr>
        <p:spPr/>
        <p:txBody>
          <a:bodyPr/>
          <a:lstStyle/>
          <a:p>
            <a:fld id="{33550B8B-C680-154C-BDB8-5A5E02BD7CEE}" type="slidenum">
              <a:rPr lang="en-US" smtClean="0"/>
              <a:t>3</a:t>
            </a:fld>
            <a:endParaRPr lang="en-US"/>
          </a:p>
        </p:txBody>
      </p:sp>
    </p:spTree>
    <p:extLst>
      <p:ext uri="{BB962C8B-B14F-4D97-AF65-F5344CB8AC3E}">
        <p14:creationId xmlns:p14="http://schemas.microsoft.com/office/powerpoint/2010/main" val="283320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550B8B-C680-154C-BDB8-5A5E02BD7CEE}" type="slidenum">
              <a:rPr lang="en-US" smtClean="0"/>
              <a:t>4</a:t>
            </a:fld>
            <a:endParaRPr lang="en-US"/>
          </a:p>
        </p:txBody>
      </p:sp>
    </p:spTree>
    <p:extLst>
      <p:ext uri="{BB962C8B-B14F-4D97-AF65-F5344CB8AC3E}">
        <p14:creationId xmlns:p14="http://schemas.microsoft.com/office/powerpoint/2010/main" val="265041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3550B8B-C680-154C-BDB8-5A5E02BD7CEE}" type="slidenum">
              <a:rPr lang="en-US" smtClean="0"/>
              <a:t>9</a:t>
            </a:fld>
            <a:endParaRPr lang="en-US"/>
          </a:p>
        </p:txBody>
      </p:sp>
    </p:spTree>
    <p:extLst>
      <p:ext uri="{BB962C8B-B14F-4D97-AF65-F5344CB8AC3E}">
        <p14:creationId xmlns:p14="http://schemas.microsoft.com/office/powerpoint/2010/main" val="42104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11</a:t>
            </a:fld>
            <a:endParaRPr lang="en-US"/>
          </a:p>
        </p:txBody>
      </p:sp>
    </p:spTree>
    <p:extLst>
      <p:ext uri="{BB962C8B-B14F-4D97-AF65-F5344CB8AC3E}">
        <p14:creationId xmlns:p14="http://schemas.microsoft.com/office/powerpoint/2010/main" val="188882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ISPE MYM is paused in 2025. In the future, we intent to change the traditional MYM format (alternating between Europe and North America) and give regional meetings the space to host a MYM. This is a work-in-progress, and more information about this change and transition will be forthcoming. </a:t>
            </a:r>
          </a:p>
        </p:txBody>
      </p:sp>
      <p:sp>
        <p:nvSpPr>
          <p:cNvPr id="4" name="Slide Number Placeholder 3"/>
          <p:cNvSpPr>
            <a:spLocks noGrp="1"/>
          </p:cNvSpPr>
          <p:nvPr>
            <p:ph type="sldNum" sz="quarter" idx="5"/>
          </p:nvPr>
        </p:nvSpPr>
        <p:spPr/>
        <p:txBody>
          <a:bodyPr/>
          <a:lstStyle/>
          <a:p>
            <a:fld id="{33550B8B-C680-154C-BDB8-5A5E02BD7CEE}" type="slidenum">
              <a:rPr lang="en-US" smtClean="0"/>
              <a:t>12</a:t>
            </a:fld>
            <a:endParaRPr lang="en-US" dirty="0"/>
          </a:p>
        </p:txBody>
      </p:sp>
    </p:spTree>
    <p:extLst>
      <p:ext uri="{BB962C8B-B14F-4D97-AF65-F5344CB8AC3E}">
        <p14:creationId xmlns:p14="http://schemas.microsoft.com/office/powerpoint/2010/main" val="138600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13</a:t>
            </a:fld>
            <a:endParaRPr lang="en-US"/>
          </a:p>
        </p:txBody>
      </p:sp>
    </p:spTree>
    <p:extLst>
      <p:ext uri="{BB962C8B-B14F-4D97-AF65-F5344CB8AC3E}">
        <p14:creationId xmlns:p14="http://schemas.microsoft.com/office/powerpoint/2010/main" val="8382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0B8B-C680-154C-BDB8-5A5E02BD7CEE}" type="slidenum">
              <a:rPr lang="en-US" smtClean="0"/>
              <a:t>15</a:t>
            </a:fld>
            <a:endParaRPr lang="en-US" dirty="0"/>
          </a:p>
        </p:txBody>
      </p:sp>
    </p:spTree>
    <p:extLst>
      <p:ext uri="{BB962C8B-B14F-4D97-AF65-F5344CB8AC3E}">
        <p14:creationId xmlns:p14="http://schemas.microsoft.com/office/powerpoint/2010/main" val="399429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1674641F-29CE-2045-B12D-6C915F3F21AD}"/>
              </a:ext>
            </a:extLst>
          </p:cNvPr>
          <p:cNvSpPr/>
          <p:nvPr userDrawn="1"/>
        </p:nvSpPr>
        <p:spPr>
          <a:xfrm>
            <a:off x="1" y="1600098"/>
            <a:ext cx="16255998" cy="6324600"/>
          </a:xfrm>
          <a:prstGeom prst="rect">
            <a:avLst/>
          </a:prstGeom>
          <a:blipFill>
            <a:blip r:embed="rId2" cstate="print"/>
            <a:stretch>
              <a:fillRect/>
            </a:stretch>
          </a:blipFill>
        </p:spPr>
        <p:txBody>
          <a:bodyPr wrap="square" lIns="0" tIns="0" rIns="0" bIns="0" rtlCol="0"/>
          <a:lstStyle/>
          <a:p>
            <a:endParaRPr/>
          </a:p>
        </p:txBody>
      </p:sp>
      <p:sp>
        <p:nvSpPr>
          <p:cNvPr id="26" name="object 3">
            <a:extLst>
              <a:ext uri="{FF2B5EF4-FFF2-40B4-BE49-F238E27FC236}">
                <a16:creationId xmlns:a16="http://schemas.microsoft.com/office/drawing/2014/main" id="{088EFF82-B101-0D41-8301-0D2543B318AF}"/>
              </a:ext>
            </a:extLst>
          </p:cNvPr>
          <p:cNvSpPr/>
          <p:nvPr userDrawn="1"/>
        </p:nvSpPr>
        <p:spPr>
          <a:xfrm>
            <a:off x="0" y="1600111"/>
            <a:ext cx="16256000" cy="6324600"/>
          </a:xfrm>
          <a:custGeom>
            <a:avLst/>
            <a:gdLst/>
            <a:ahLst/>
            <a:cxnLst/>
            <a:rect l="l" t="t" r="r" b="b"/>
            <a:pathLst>
              <a:path w="16256000" h="6324600">
                <a:moveTo>
                  <a:pt x="0" y="6324600"/>
                </a:moveTo>
                <a:lnTo>
                  <a:pt x="16256000" y="6324600"/>
                </a:lnTo>
                <a:lnTo>
                  <a:pt x="16256000" y="0"/>
                </a:lnTo>
                <a:lnTo>
                  <a:pt x="0" y="0"/>
                </a:lnTo>
                <a:lnTo>
                  <a:pt x="0" y="6324600"/>
                </a:lnTo>
                <a:close/>
              </a:path>
            </a:pathLst>
          </a:custGeom>
          <a:solidFill>
            <a:srgbClr val="000000">
              <a:alpha val="25000"/>
            </a:srgbClr>
          </a:solidFill>
        </p:spPr>
        <p:txBody>
          <a:bodyPr wrap="square" lIns="0" tIns="0" rIns="0" bIns="0" rtlCol="0"/>
          <a:lstStyle/>
          <a:p>
            <a:endParaRPr dirty="0"/>
          </a:p>
        </p:txBody>
      </p:sp>
      <p:grpSp>
        <p:nvGrpSpPr>
          <p:cNvPr id="27" name="Group 26">
            <a:extLst>
              <a:ext uri="{FF2B5EF4-FFF2-40B4-BE49-F238E27FC236}">
                <a16:creationId xmlns:a16="http://schemas.microsoft.com/office/drawing/2014/main" id="{5FE266F8-749D-C247-A0E3-D4040F6DEB76}"/>
              </a:ext>
            </a:extLst>
          </p:cNvPr>
          <p:cNvGrpSpPr/>
          <p:nvPr userDrawn="1"/>
        </p:nvGrpSpPr>
        <p:grpSpPr>
          <a:xfrm>
            <a:off x="0" y="7658100"/>
            <a:ext cx="4330700" cy="609815"/>
            <a:chOff x="0" y="7658100"/>
            <a:chExt cx="4330700" cy="609815"/>
          </a:xfrm>
        </p:grpSpPr>
        <p:sp>
          <p:nvSpPr>
            <p:cNvPr id="28" name="object 18">
              <a:extLst>
                <a:ext uri="{FF2B5EF4-FFF2-40B4-BE49-F238E27FC236}">
                  <a16:creationId xmlns:a16="http://schemas.microsoft.com/office/drawing/2014/main" id="{99D763E9-59DA-1E45-91D7-ED950590CFE6}"/>
                </a:ext>
              </a:extLst>
            </p:cNvPr>
            <p:cNvSpPr/>
            <p:nvPr/>
          </p:nvSpPr>
          <p:spPr>
            <a:xfrm>
              <a:off x="0" y="7830515"/>
              <a:ext cx="2733675" cy="92710"/>
            </a:xfrm>
            <a:custGeom>
              <a:avLst/>
              <a:gdLst/>
              <a:ahLst/>
              <a:cxnLst/>
              <a:rect l="l" t="t" r="r" b="b"/>
              <a:pathLst>
                <a:path w="2733675" h="92709">
                  <a:moveTo>
                    <a:pt x="0" y="92494"/>
                  </a:moveTo>
                  <a:lnTo>
                    <a:pt x="2733052" y="92494"/>
                  </a:lnTo>
                  <a:lnTo>
                    <a:pt x="2733052" y="0"/>
                  </a:lnTo>
                  <a:lnTo>
                    <a:pt x="0" y="0"/>
                  </a:lnTo>
                  <a:lnTo>
                    <a:pt x="0" y="92494"/>
                  </a:lnTo>
                  <a:close/>
                </a:path>
              </a:pathLst>
            </a:custGeom>
            <a:solidFill>
              <a:srgbClr val="FFC62B"/>
            </a:solidFill>
          </p:spPr>
          <p:txBody>
            <a:bodyPr wrap="square" lIns="0" tIns="0" rIns="0" bIns="0" rtlCol="0"/>
            <a:lstStyle/>
            <a:p>
              <a:endParaRPr/>
            </a:p>
          </p:txBody>
        </p:sp>
        <p:sp>
          <p:nvSpPr>
            <p:cNvPr id="29" name="object 19">
              <a:extLst>
                <a:ext uri="{FF2B5EF4-FFF2-40B4-BE49-F238E27FC236}">
                  <a16:creationId xmlns:a16="http://schemas.microsoft.com/office/drawing/2014/main" id="{864D2430-C51F-2A4C-9B9E-313C350AF716}"/>
                </a:ext>
              </a:extLst>
            </p:cNvPr>
            <p:cNvSpPr/>
            <p:nvPr/>
          </p:nvSpPr>
          <p:spPr>
            <a:xfrm>
              <a:off x="0" y="8002866"/>
              <a:ext cx="4330700" cy="92710"/>
            </a:xfrm>
            <a:custGeom>
              <a:avLst/>
              <a:gdLst/>
              <a:ahLst/>
              <a:cxnLst/>
              <a:rect l="l" t="t" r="r" b="b"/>
              <a:pathLst>
                <a:path w="4330700" h="92709">
                  <a:moveTo>
                    <a:pt x="0" y="92494"/>
                  </a:moveTo>
                  <a:lnTo>
                    <a:pt x="4330700" y="92494"/>
                  </a:lnTo>
                  <a:lnTo>
                    <a:pt x="4330700" y="0"/>
                  </a:lnTo>
                  <a:lnTo>
                    <a:pt x="0" y="0"/>
                  </a:lnTo>
                  <a:lnTo>
                    <a:pt x="0" y="92494"/>
                  </a:lnTo>
                  <a:close/>
                </a:path>
              </a:pathLst>
            </a:custGeom>
            <a:solidFill>
              <a:srgbClr val="00B7BC"/>
            </a:solidFill>
          </p:spPr>
          <p:txBody>
            <a:bodyPr wrap="square" lIns="0" tIns="0" rIns="0" bIns="0" rtlCol="0"/>
            <a:lstStyle/>
            <a:p>
              <a:endParaRPr/>
            </a:p>
          </p:txBody>
        </p:sp>
        <p:sp>
          <p:nvSpPr>
            <p:cNvPr id="30" name="object 20">
              <a:extLst>
                <a:ext uri="{FF2B5EF4-FFF2-40B4-BE49-F238E27FC236}">
                  <a16:creationId xmlns:a16="http://schemas.microsoft.com/office/drawing/2014/main" id="{5604390A-D6FA-F843-8A54-6CFD863CB8AB}"/>
                </a:ext>
              </a:extLst>
            </p:cNvPr>
            <p:cNvSpPr/>
            <p:nvPr/>
          </p:nvSpPr>
          <p:spPr>
            <a:xfrm>
              <a:off x="0" y="8175205"/>
              <a:ext cx="3398520" cy="92710"/>
            </a:xfrm>
            <a:custGeom>
              <a:avLst/>
              <a:gdLst/>
              <a:ahLst/>
              <a:cxnLst/>
              <a:rect l="l" t="t" r="r" b="b"/>
              <a:pathLst>
                <a:path w="3398520" h="92709">
                  <a:moveTo>
                    <a:pt x="0" y="92494"/>
                  </a:moveTo>
                  <a:lnTo>
                    <a:pt x="3398431" y="92494"/>
                  </a:lnTo>
                  <a:lnTo>
                    <a:pt x="3398431" y="0"/>
                  </a:lnTo>
                  <a:lnTo>
                    <a:pt x="0" y="0"/>
                  </a:lnTo>
                  <a:lnTo>
                    <a:pt x="0" y="92494"/>
                  </a:lnTo>
                  <a:close/>
                </a:path>
              </a:pathLst>
            </a:custGeom>
            <a:solidFill>
              <a:srgbClr val="473599"/>
            </a:solidFill>
          </p:spPr>
          <p:txBody>
            <a:bodyPr wrap="square" lIns="0" tIns="0" rIns="0" bIns="0" rtlCol="0"/>
            <a:lstStyle/>
            <a:p>
              <a:endParaRPr/>
            </a:p>
          </p:txBody>
        </p:sp>
        <p:sp>
          <p:nvSpPr>
            <p:cNvPr id="31" name="object 21">
              <a:extLst>
                <a:ext uri="{FF2B5EF4-FFF2-40B4-BE49-F238E27FC236}">
                  <a16:creationId xmlns:a16="http://schemas.microsoft.com/office/drawing/2014/main" id="{0EF6415B-CF84-2C4A-BB0B-DC2C1D999EF8}"/>
                </a:ext>
              </a:extLst>
            </p:cNvPr>
            <p:cNvSpPr/>
            <p:nvPr/>
          </p:nvSpPr>
          <p:spPr>
            <a:xfrm>
              <a:off x="0" y="7658100"/>
              <a:ext cx="1983739" cy="92710"/>
            </a:xfrm>
            <a:custGeom>
              <a:avLst/>
              <a:gdLst/>
              <a:ahLst/>
              <a:cxnLst/>
              <a:rect l="l" t="t" r="r" b="b"/>
              <a:pathLst>
                <a:path w="1983739" h="92709">
                  <a:moveTo>
                    <a:pt x="0" y="92506"/>
                  </a:moveTo>
                  <a:lnTo>
                    <a:pt x="1983219" y="92506"/>
                  </a:lnTo>
                  <a:lnTo>
                    <a:pt x="1983219" y="0"/>
                  </a:lnTo>
                  <a:lnTo>
                    <a:pt x="0" y="0"/>
                  </a:lnTo>
                  <a:lnTo>
                    <a:pt x="0" y="92506"/>
                  </a:lnTo>
                  <a:close/>
                </a:path>
              </a:pathLst>
            </a:custGeom>
            <a:solidFill>
              <a:srgbClr val="5BC1E8"/>
            </a:solidFill>
          </p:spPr>
          <p:txBody>
            <a:bodyPr wrap="square" lIns="0" tIns="0" rIns="0" bIns="0" rtlCol="0"/>
            <a:lstStyle/>
            <a:p>
              <a:endParaRPr/>
            </a:p>
          </p:txBody>
        </p:sp>
      </p:grpSp>
      <p:grpSp>
        <p:nvGrpSpPr>
          <p:cNvPr id="32" name="Group 31">
            <a:extLst>
              <a:ext uri="{FF2B5EF4-FFF2-40B4-BE49-F238E27FC236}">
                <a16:creationId xmlns:a16="http://schemas.microsoft.com/office/drawing/2014/main" id="{AAE9A646-CABA-484C-81A4-68AFBD224AAB}"/>
              </a:ext>
            </a:extLst>
          </p:cNvPr>
          <p:cNvGrpSpPr/>
          <p:nvPr userDrawn="1"/>
        </p:nvGrpSpPr>
        <p:grpSpPr>
          <a:xfrm>
            <a:off x="9240825" y="1333398"/>
            <a:ext cx="7015543" cy="609917"/>
            <a:chOff x="9240825" y="1333398"/>
            <a:chExt cx="7015543" cy="609917"/>
          </a:xfrm>
        </p:grpSpPr>
        <p:sp>
          <p:nvSpPr>
            <p:cNvPr id="33" name="object 22">
              <a:extLst>
                <a:ext uri="{FF2B5EF4-FFF2-40B4-BE49-F238E27FC236}">
                  <a16:creationId xmlns:a16="http://schemas.microsoft.com/office/drawing/2014/main" id="{A9311583-79B8-324A-BE70-53EC95E43F2A}"/>
                </a:ext>
              </a:extLst>
            </p:cNvPr>
            <p:cNvSpPr/>
            <p:nvPr/>
          </p:nvSpPr>
          <p:spPr>
            <a:xfrm>
              <a:off x="9240825" y="1333398"/>
              <a:ext cx="7015480" cy="93980"/>
            </a:xfrm>
            <a:custGeom>
              <a:avLst/>
              <a:gdLst/>
              <a:ahLst/>
              <a:cxnLst/>
              <a:rect l="l" t="t" r="r" b="b"/>
              <a:pathLst>
                <a:path w="7015480" h="93980">
                  <a:moveTo>
                    <a:pt x="0" y="93840"/>
                  </a:moveTo>
                  <a:lnTo>
                    <a:pt x="7015175" y="93840"/>
                  </a:lnTo>
                  <a:lnTo>
                    <a:pt x="7015175" y="0"/>
                  </a:lnTo>
                  <a:lnTo>
                    <a:pt x="0" y="0"/>
                  </a:lnTo>
                  <a:lnTo>
                    <a:pt x="0" y="93840"/>
                  </a:lnTo>
                  <a:close/>
                </a:path>
              </a:pathLst>
            </a:custGeom>
            <a:solidFill>
              <a:srgbClr val="F48C2D"/>
            </a:solidFill>
          </p:spPr>
          <p:txBody>
            <a:bodyPr wrap="square" lIns="0" tIns="0" rIns="0" bIns="0" rtlCol="0"/>
            <a:lstStyle/>
            <a:p>
              <a:endParaRPr/>
            </a:p>
          </p:txBody>
        </p:sp>
        <p:sp>
          <p:nvSpPr>
            <p:cNvPr id="34" name="object 23">
              <a:extLst>
                <a:ext uri="{FF2B5EF4-FFF2-40B4-BE49-F238E27FC236}">
                  <a16:creationId xmlns:a16="http://schemas.microsoft.com/office/drawing/2014/main" id="{62A59ECE-20DB-BC45-83C2-FFBA8A60F28F}"/>
                </a:ext>
              </a:extLst>
            </p:cNvPr>
            <p:cNvSpPr/>
            <p:nvPr/>
          </p:nvSpPr>
          <p:spPr>
            <a:xfrm>
              <a:off x="12381407" y="1506270"/>
              <a:ext cx="3874770" cy="92710"/>
            </a:xfrm>
            <a:custGeom>
              <a:avLst/>
              <a:gdLst/>
              <a:ahLst/>
              <a:cxnLst/>
              <a:rect l="l" t="t" r="r" b="b"/>
              <a:pathLst>
                <a:path w="3874769" h="92709">
                  <a:moveTo>
                    <a:pt x="0" y="92405"/>
                  </a:moveTo>
                  <a:lnTo>
                    <a:pt x="3874592" y="92405"/>
                  </a:lnTo>
                  <a:lnTo>
                    <a:pt x="3874592" y="0"/>
                  </a:lnTo>
                  <a:lnTo>
                    <a:pt x="0" y="0"/>
                  </a:lnTo>
                  <a:lnTo>
                    <a:pt x="0" y="92405"/>
                  </a:lnTo>
                  <a:close/>
                </a:path>
              </a:pathLst>
            </a:custGeom>
            <a:solidFill>
              <a:srgbClr val="FFC62B"/>
            </a:solidFill>
          </p:spPr>
          <p:txBody>
            <a:bodyPr wrap="square" lIns="0" tIns="0" rIns="0" bIns="0" rtlCol="0"/>
            <a:lstStyle/>
            <a:p>
              <a:endParaRPr/>
            </a:p>
          </p:txBody>
        </p:sp>
        <p:sp>
          <p:nvSpPr>
            <p:cNvPr id="35" name="object 24">
              <a:extLst>
                <a:ext uri="{FF2B5EF4-FFF2-40B4-BE49-F238E27FC236}">
                  <a16:creationId xmlns:a16="http://schemas.microsoft.com/office/drawing/2014/main" id="{B66990D3-3DA1-CE4F-A0A1-0564CB95A896}"/>
                </a:ext>
              </a:extLst>
            </p:cNvPr>
            <p:cNvSpPr/>
            <p:nvPr/>
          </p:nvSpPr>
          <p:spPr>
            <a:xfrm>
              <a:off x="10929988" y="1678444"/>
              <a:ext cx="5326380" cy="92710"/>
            </a:xfrm>
            <a:custGeom>
              <a:avLst/>
              <a:gdLst/>
              <a:ahLst/>
              <a:cxnLst/>
              <a:rect l="l" t="t" r="r" b="b"/>
              <a:pathLst>
                <a:path w="5326380" h="92710">
                  <a:moveTo>
                    <a:pt x="0" y="92405"/>
                  </a:moveTo>
                  <a:lnTo>
                    <a:pt x="5326011" y="92405"/>
                  </a:lnTo>
                  <a:lnTo>
                    <a:pt x="5326011" y="0"/>
                  </a:lnTo>
                  <a:lnTo>
                    <a:pt x="0" y="0"/>
                  </a:lnTo>
                  <a:lnTo>
                    <a:pt x="0" y="92405"/>
                  </a:lnTo>
                  <a:close/>
                </a:path>
              </a:pathLst>
            </a:custGeom>
            <a:solidFill>
              <a:srgbClr val="00B7BC"/>
            </a:solidFill>
          </p:spPr>
          <p:txBody>
            <a:bodyPr wrap="square" lIns="0" tIns="0" rIns="0" bIns="0" rtlCol="0"/>
            <a:lstStyle/>
            <a:p>
              <a:endParaRPr/>
            </a:p>
          </p:txBody>
        </p:sp>
        <p:sp>
          <p:nvSpPr>
            <p:cNvPr id="36" name="object 25">
              <a:extLst>
                <a:ext uri="{FF2B5EF4-FFF2-40B4-BE49-F238E27FC236}">
                  <a16:creationId xmlns:a16="http://schemas.microsoft.com/office/drawing/2014/main" id="{0415B1B4-5DAD-E44F-8FF0-710AABE21EB9}"/>
                </a:ext>
              </a:extLst>
            </p:cNvPr>
            <p:cNvSpPr/>
            <p:nvPr/>
          </p:nvSpPr>
          <p:spPr>
            <a:xfrm>
              <a:off x="13532549" y="1850605"/>
              <a:ext cx="2723515" cy="92710"/>
            </a:xfrm>
            <a:custGeom>
              <a:avLst/>
              <a:gdLst/>
              <a:ahLst/>
              <a:cxnLst/>
              <a:rect l="l" t="t" r="r" b="b"/>
              <a:pathLst>
                <a:path w="2723515" h="92710">
                  <a:moveTo>
                    <a:pt x="0" y="92405"/>
                  </a:moveTo>
                  <a:lnTo>
                    <a:pt x="2723451" y="92405"/>
                  </a:lnTo>
                  <a:lnTo>
                    <a:pt x="2723451" y="0"/>
                  </a:lnTo>
                  <a:lnTo>
                    <a:pt x="0" y="0"/>
                  </a:lnTo>
                  <a:lnTo>
                    <a:pt x="0" y="92405"/>
                  </a:lnTo>
                  <a:close/>
                </a:path>
              </a:pathLst>
            </a:custGeom>
            <a:solidFill>
              <a:srgbClr val="473599"/>
            </a:solidFill>
          </p:spPr>
          <p:txBody>
            <a:bodyPr wrap="square" lIns="0" tIns="0" rIns="0" bIns="0" rtlCol="0"/>
            <a:lstStyle/>
            <a:p>
              <a:endParaRPr/>
            </a:p>
          </p:txBody>
        </p:sp>
      </p:grpSp>
      <p:sp>
        <p:nvSpPr>
          <p:cNvPr id="37" name="object 4">
            <a:extLst>
              <a:ext uri="{FF2B5EF4-FFF2-40B4-BE49-F238E27FC236}">
                <a16:creationId xmlns:a16="http://schemas.microsoft.com/office/drawing/2014/main" id="{9BD5E42C-713A-6948-BDD8-14E5031106D5}"/>
              </a:ext>
            </a:extLst>
          </p:cNvPr>
          <p:cNvSpPr txBox="1">
            <a:spLocks noGrp="1"/>
          </p:cNvSpPr>
          <p:nvPr>
            <p:ph type="title" hasCustomPrompt="1"/>
          </p:nvPr>
        </p:nvSpPr>
        <p:spPr>
          <a:xfrm>
            <a:off x="825500" y="3726926"/>
            <a:ext cx="8574405" cy="1450340"/>
          </a:xfrm>
          <a:prstGeom prst="rect">
            <a:avLst/>
          </a:prstGeom>
        </p:spPr>
        <p:txBody>
          <a:bodyPr vert="horz" wrap="square" lIns="0" tIns="142240" rIns="0" bIns="0" rtlCol="0">
            <a:spAutoFit/>
          </a:bodyPr>
          <a:lstStyle>
            <a:lvl1pPr>
              <a:defRPr>
                <a:solidFill>
                  <a:schemeClr val="bg1"/>
                </a:solidFill>
                <a:latin typeface="Calibri" panose="020F0502020204030204" pitchFamily="34" charset="0"/>
                <a:cs typeface="Calibri" panose="020F0502020204030204" pitchFamily="34" charset="0"/>
              </a:defRPr>
            </a:lvl1pPr>
          </a:lstStyle>
          <a:p>
            <a:pPr marL="12700" marR="5080">
              <a:lnSpc>
                <a:spcPts val="5100"/>
              </a:lnSpc>
              <a:spcBef>
                <a:spcPts val="1120"/>
              </a:spcBef>
              <a:tabLst>
                <a:tab pos="1696720" algn="l"/>
                <a:tab pos="2898775" algn="l"/>
              </a:tabLst>
            </a:pPr>
            <a:r>
              <a:rPr spc="-60" dirty="0"/>
              <a:t>Headline</a:t>
            </a:r>
            <a:r>
              <a:rPr lang="en-US" spc="-60" dirty="0"/>
              <a:t> </a:t>
            </a:r>
            <a:r>
              <a:rPr spc="-55" dirty="0"/>
              <a:t>Treatment</a:t>
            </a:r>
            <a:r>
              <a:rPr lang="en-US" spc="-135" dirty="0"/>
              <a:t> </a:t>
            </a:r>
            <a:r>
              <a:rPr spc="-65" dirty="0"/>
              <a:t>Shown  </a:t>
            </a:r>
            <a:r>
              <a:rPr spc="-50" dirty="0"/>
              <a:t>Here</a:t>
            </a:r>
            <a:r>
              <a:rPr lang="en-US" spc="-50" dirty="0"/>
              <a:t> </a:t>
            </a:r>
            <a:r>
              <a:rPr spc="-160" dirty="0"/>
              <a:t>For</a:t>
            </a:r>
            <a:r>
              <a:rPr lang="en-US" spc="-160" dirty="0"/>
              <a:t> </a:t>
            </a:r>
            <a:r>
              <a:rPr spc="-95" dirty="0"/>
              <a:t>Reference</a:t>
            </a:r>
          </a:p>
        </p:txBody>
      </p:sp>
      <p:pic>
        <p:nvPicPr>
          <p:cNvPr id="39" name="Picture 38">
            <a:extLst>
              <a:ext uri="{FF2B5EF4-FFF2-40B4-BE49-F238E27FC236}">
                <a16:creationId xmlns:a16="http://schemas.microsoft.com/office/drawing/2014/main" id="{BBE48D67-A211-D349-BBA5-DF45DA0845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211" y="460698"/>
            <a:ext cx="3869489" cy="784182"/>
          </a:xfrm>
          <a:prstGeom prst="rect">
            <a:avLst/>
          </a:prstGeom>
        </p:spPr>
      </p:pic>
      <p:sp>
        <p:nvSpPr>
          <p:cNvPr id="40" name="object 26">
            <a:extLst>
              <a:ext uri="{FF2B5EF4-FFF2-40B4-BE49-F238E27FC236}">
                <a16:creationId xmlns:a16="http://schemas.microsoft.com/office/drawing/2014/main" id="{E5160350-54DD-5946-A00B-BBEC5D9DE00F}"/>
              </a:ext>
            </a:extLst>
          </p:cNvPr>
          <p:cNvSpPr txBox="1"/>
          <p:nvPr userDrawn="1"/>
        </p:nvSpPr>
        <p:spPr>
          <a:xfrm>
            <a:off x="14482455" y="8366500"/>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
        <p:nvSpPr>
          <p:cNvPr id="42" name="Text Placeholder 41">
            <a:extLst>
              <a:ext uri="{FF2B5EF4-FFF2-40B4-BE49-F238E27FC236}">
                <a16:creationId xmlns:a16="http://schemas.microsoft.com/office/drawing/2014/main" id="{BAF6D394-86E9-ED41-A11C-F0BE3DDE8788}"/>
              </a:ext>
            </a:extLst>
          </p:cNvPr>
          <p:cNvSpPr>
            <a:spLocks noGrp="1"/>
          </p:cNvSpPr>
          <p:nvPr>
            <p:ph type="body" sz="quarter" idx="10" hasCustomPrompt="1"/>
          </p:nvPr>
        </p:nvSpPr>
        <p:spPr>
          <a:xfrm>
            <a:off x="825500" y="5532484"/>
            <a:ext cx="3644900" cy="307777"/>
          </a:xfrm>
          <a:prstGeom prst="rect">
            <a:avLst/>
          </a:prstGeom>
        </p:spPr>
        <p:txBody>
          <a:bodyPr/>
          <a:lstStyle>
            <a:lvl1pPr>
              <a:defRPr sz="20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Treatment Shown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4A9BDC2C-9F55-FD40-A7DE-D92E037D4094}"/>
              </a:ext>
            </a:extLst>
          </p:cNvPr>
          <p:cNvSpPr/>
          <p:nvPr userDrawn="1"/>
        </p:nvSpPr>
        <p:spPr>
          <a:xfrm>
            <a:off x="0" y="-6959"/>
            <a:ext cx="16256000" cy="7823200"/>
          </a:xfrm>
          <a:custGeom>
            <a:avLst/>
            <a:gdLst/>
            <a:ahLst/>
            <a:cxnLst/>
            <a:rect l="l" t="t" r="r" b="b"/>
            <a:pathLst>
              <a:path w="16256000" h="7823200">
                <a:moveTo>
                  <a:pt x="0" y="7823200"/>
                </a:moveTo>
                <a:lnTo>
                  <a:pt x="16256000" y="7823200"/>
                </a:lnTo>
                <a:lnTo>
                  <a:pt x="16256000" y="0"/>
                </a:lnTo>
                <a:lnTo>
                  <a:pt x="0" y="0"/>
                </a:lnTo>
                <a:lnTo>
                  <a:pt x="0" y="7823200"/>
                </a:lnTo>
                <a:close/>
              </a:path>
            </a:pathLst>
          </a:custGeom>
          <a:solidFill>
            <a:srgbClr val="FFC62B"/>
          </a:solidFill>
        </p:spPr>
        <p:txBody>
          <a:bodyPr wrap="square" lIns="0" tIns="0" rIns="0" bIns="0" rtlCol="0"/>
          <a:lstStyle/>
          <a:p>
            <a:endParaRPr dirty="0"/>
          </a:p>
        </p:txBody>
      </p:sp>
      <p:sp>
        <p:nvSpPr>
          <p:cNvPr id="4" name="object 3">
            <a:extLst>
              <a:ext uri="{FF2B5EF4-FFF2-40B4-BE49-F238E27FC236}">
                <a16:creationId xmlns:a16="http://schemas.microsoft.com/office/drawing/2014/main" id="{EE040245-9356-ED40-AF6E-15C8C599A8E8}"/>
              </a:ext>
            </a:extLst>
          </p:cNvPr>
          <p:cNvSpPr txBox="1">
            <a:spLocks noGrp="1"/>
          </p:cNvSpPr>
          <p:nvPr>
            <p:ph type="title" idx="4294967295" hasCustomPrompt="1"/>
          </p:nvPr>
        </p:nvSpPr>
        <p:spPr>
          <a:xfrm>
            <a:off x="1041400" y="3178802"/>
            <a:ext cx="7600950" cy="1451679"/>
          </a:xfrm>
          <a:prstGeom prst="rect">
            <a:avLst/>
          </a:prstGeom>
        </p:spPr>
        <p:txBody>
          <a:bodyPr vert="horz" wrap="square" lIns="0" tIns="142240" rIns="0" bIns="0" rtlCol="0">
            <a:spAutoFit/>
          </a:bodyPr>
          <a:lstStyle>
            <a:lvl1pPr>
              <a:defRPr>
                <a:solidFill>
                  <a:schemeClr val="bg1"/>
                </a:solidFill>
                <a:latin typeface="Calibri" panose="020F0502020204030204" pitchFamily="34" charset="0"/>
                <a:cs typeface="Calibri" panose="020F0502020204030204" pitchFamily="34" charset="0"/>
              </a:defRPr>
            </a:lvl1pPr>
          </a:lstStyle>
          <a:p>
            <a:pPr marL="12700" marR="5080">
              <a:lnSpc>
                <a:spcPts val="5100"/>
              </a:lnSpc>
              <a:spcBef>
                <a:spcPts val="1120"/>
              </a:spcBef>
              <a:tabLst>
                <a:tab pos="1696720" algn="l"/>
                <a:tab pos="2506980" algn="l"/>
                <a:tab pos="2898775" algn="l"/>
                <a:tab pos="5481955" algn="l"/>
              </a:tabLst>
            </a:pPr>
            <a:r>
              <a:rPr spc="-45" dirty="0"/>
              <a:t>Section</a:t>
            </a:r>
            <a:r>
              <a:rPr lang="en-US" spc="-45" dirty="0"/>
              <a:t> </a:t>
            </a:r>
            <a:r>
              <a:rPr spc="-60" dirty="0"/>
              <a:t>Headline</a:t>
            </a:r>
            <a:r>
              <a:rPr lang="en-US" spc="-60" dirty="0"/>
              <a:t> </a:t>
            </a:r>
            <a:r>
              <a:rPr spc="-55" dirty="0"/>
              <a:t>Shown  </a:t>
            </a:r>
            <a:r>
              <a:rPr spc="-50" dirty="0"/>
              <a:t>Here</a:t>
            </a:r>
            <a:r>
              <a:rPr lang="en-US" spc="-50" dirty="0"/>
              <a:t> </a:t>
            </a:r>
            <a:r>
              <a:rPr spc="-160" dirty="0"/>
              <a:t>For</a:t>
            </a:r>
            <a:r>
              <a:rPr lang="en-US" spc="-160" dirty="0"/>
              <a:t> </a:t>
            </a:r>
            <a:r>
              <a:rPr spc="-95" dirty="0"/>
              <a:t>Reference</a:t>
            </a:r>
          </a:p>
        </p:txBody>
      </p:sp>
      <p:sp>
        <p:nvSpPr>
          <p:cNvPr id="6" name="object 4">
            <a:extLst>
              <a:ext uri="{FF2B5EF4-FFF2-40B4-BE49-F238E27FC236}">
                <a16:creationId xmlns:a16="http://schemas.microsoft.com/office/drawing/2014/main" id="{C12F22A4-C7A0-2A42-932C-06190898673B}"/>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7" name="object 22">
            <a:extLst>
              <a:ext uri="{FF2B5EF4-FFF2-40B4-BE49-F238E27FC236}">
                <a16:creationId xmlns:a16="http://schemas.microsoft.com/office/drawing/2014/main" id="{3E529C6E-B64A-3249-B265-791EE8B62125}"/>
              </a:ext>
            </a:extLst>
          </p:cNvPr>
          <p:cNvSpPr txBox="1">
            <a:spLocks noGrp="1"/>
          </p:cNvSpPr>
          <p:nvPr>
            <p:ph type="sldNum" sz="quarter" idx="4294967295"/>
          </p:nvPr>
        </p:nvSpPr>
        <p:spPr>
          <a:xfrm>
            <a:off x="15568234" y="8376487"/>
            <a:ext cx="865561"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dirty="0"/>
              <a:t>08</a:t>
            </a:r>
          </a:p>
        </p:txBody>
      </p:sp>
      <p:pic>
        <p:nvPicPr>
          <p:cNvPr id="9" name="Picture 8">
            <a:extLst>
              <a:ext uri="{FF2B5EF4-FFF2-40B4-BE49-F238E27FC236}">
                <a16:creationId xmlns:a16="http://schemas.microsoft.com/office/drawing/2014/main" id="{E6A8CF91-9905-3144-B119-C94303FC57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sp>
        <p:nvSpPr>
          <p:cNvPr id="11" name="Text Placeholder 41">
            <a:extLst>
              <a:ext uri="{FF2B5EF4-FFF2-40B4-BE49-F238E27FC236}">
                <a16:creationId xmlns:a16="http://schemas.microsoft.com/office/drawing/2014/main" id="{E7FE2409-9050-894B-92D4-2543F77AF240}"/>
              </a:ext>
            </a:extLst>
          </p:cNvPr>
          <p:cNvSpPr>
            <a:spLocks noGrp="1"/>
          </p:cNvSpPr>
          <p:nvPr>
            <p:ph type="body" sz="quarter" idx="10" hasCustomPrompt="1"/>
          </p:nvPr>
        </p:nvSpPr>
        <p:spPr>
          <a:xfrm>
            <a:off x="1104900" y="4984064"/>
            <a:ext cx="3644900" cy="307777"/>
          </a:xfrm>
          <a:prstGeom prst="rect">
            <a:avLst/>
          </a:prstGeom>
        </p:spPr>
        <p:txBody>
          <a:bodyPr/>
          <a:lstStyle>
            <a:lvl1pPr>
              <a:defRPr sz="20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Treatment Shown Here</a:t>
            </a:r>
          </a:p>
        </p:txBody>
      </p:sp>
      <p:sp>
        <p:nvSpPr>
          <p:cNvPr id="12" name="object 26">
            <a:extLst>
              <a:ext uri="{FF2B5EF4-FFF2-40B4-BE49-F238E27FC236}">
                <a16:creationId xmlns:a16="http://schemas.microsoft.com/office/drawing/2014/main" id="{94458007-EA54-0D41-907C-9B8CA7DC4971}"/>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3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8C5ECCB8-D770-154A-A803-2E2D53DFA74C}"/>
              </a:ext>
            </a:extLst>
          </p:cNvPr>
          <p:cNvSpPr/>
          <p:nvPr userDrawn="1"/>
        </p:nvSpPr>
        <p:spPr>
          <a:xfrm>
            <a:off x="0" y="0"/>
            <a:ext cx="16256000" cy="7823200"/>
          </a:xfrm>
          <a:custGeom>
            <a:avLst/>
            <a:gdLst/>
            <a:ahLst/>
            <a:cxnLst/>
            <a:rect l="l" t="t" r="r" b="b"/>
            <a:pathLst>
              <a:path w="16256000" h="7823200">
                <a:moveTo>
                  <a:pt x="0" y="7823200"/>
                </a:moveTo>
                <a:lnTo>
                  <a:pt x="16256000" y="7823200"/>
                </a:lnTo>
                <a:lnTo>
                  <a:pt x="16256000" y="0"/>
                </a:lnTo>
                <a:lnTo>
                  <a:pt x="0" y="0"/>
                </a:lnTo>
                <a:lnTo>
                  <a:pt x="0" y="7823200"/>
                </a:lnTo>
                <a:close/>
              </a:path>
            </a:pathLst>
          </a:custGeom>
          <a:solidFill>
            <a:srgbClr val="00B7BC"/>
          </a:solidFill>
        </p:spPr>
        <p:txBody>
          <a:bodyPr wrap="square" lIns="0" tIns="0" rIns="0" bIns="0" rtlCol="0"/>
          <a:lstStyle/>
          <a:p>
            <a:endParaRPr/>
          </a:p>
        </p:txBody>
      </p:sp>
      <p:sp>
        <p:nvSpPr>
          <p:cNvPr id="4" name="object 3">
            <a:extLst>
              <a:ext uri="{FF2B5EF4-FFF2-40B4-BE49-F238E27FC236}">
                <a16:creationId xmlns:a16="http://schemas.microsoft.com/office/drawing/2014/main" id="{EE040245-9356-ED40-AF6E-15C8C599A8E8}"/>
              </a:ext>
            </a:extLst>
          </p:cNvPr>
          <p:cNvSpPr txBox="1">
            <a:spLocks noGrp="1"/>
          </p:cNvSpPr>
          <p:nvPr>
            <p:ph type="title" idx="4294967295" hasCustomPrompt="1"/>
          </p:nvPr>
        </p:nvSpPr>
        <p:spPr>
          <a:xfrm>
            <a:off x="1041400" y="3188063"/>
            <a:ext cx="7600950" cy="1451679"/>
          </a:xfrm>
          <a:prstGeom prst="rect">
            <a:avLst/>
          </a:prstGeom>
        </p:spPr>
        <p:txBody>
          <a:bodyPr vert="horz" wrap="square" lIns="0" tIns="142240" rIns="0" bIns="0" rtlCol="0">
            <a:spAutoFit/>
          </a:bodyPr>
          <a:lstStyle>
            <a:lvl1pPr>
              <a:defRPr>
                <a:solidFill>
                  <a:schemeClr val="bg1"/>
                </a:solidFill>
                <a:latin typeface="Calibri" panose="020F0502020204030204" pitchFamily="34" charset="0"/>
                <a:cs typeface="Calibri" panose="020F0502020204030204" pitchFamily="34" charset="0"/>
              </a:defRPr>
            </a:lvl1pPr>
          </a:lstStyle>
          <a:p>
            <a:pPr marL="12700" marR="5080">
              <a:lnSpc>
                <a:spcPts val="5100"/>
              </a:lnSpc>
              <a:spcBef>
                <a:spcPts val="1120"/>
              </a:spcBef>
              <a:tabLst>
                <a:tab pos="1696720" algn="l"/>
                <a:tab pos="2506980" algn="l"/>
                <a:tab pos="2898775" algn="l"/>
                <a:tab pos="5481955" algn="l"/>
              </a:tabLst>
            </a:pPr>
            <a:r>
              <a:rPr spc="-45" dirty="0"/>
              <a:t>Section</a:t>
            </a:r>
            <a:r>
              <a:rPr lang="en-US" spc="-45" dirty="0"/>
              <a:t> </a:t>
            </a:r>
            <a:r>
              <a:rPr spc="-60" dirty="0"/>
              <a:t>Headline</a:t>
            </a:r>
            <a:r>
              <a:rPr lang="en-US" spc="-60" dirty="0"/>
              <a:t> </a:t>
            </a:r>
            <a:r>
              <a:rPr spc="-55" dirty="0"/>
              <a:t>Shown  </a:t>
            </a:r>
            <a:r>
              <a:rPr spc="-50" dirty="0"/>
              <a:t>Here</a:t>
            </a:r>
            <a:r>
              <a:rPr lang="en-US" spc="-50" dirty="0"/>
              <a:t> </a:t>
            </a:r>
            <a:r>
              <a:rPr spc="-160" dirty="0"/>
              <a:t>For</a:t>
            </a:r>
            <a:r>
              <a:rPr lang="en-US" spc="-160" dirty="0"/>
              <a:t> </a:t>
            </a:r>
            <a:r>
              <a:rPr spc="-95" dirty="0"/>
              <a:t>Reference</a:t>
            </a:r>
          </a:p>
        </p:txBody>
      </p:sp>
      <p:sp>
        <p:nvSpPr>
          <p:cNvPr id="6" name="object 4">
            <a:extLst>
              <a:ext uri="{FF2B5EF4-FFF2-40B4-BE49-F238E27FC236}">
                <a16:creationId xmlns:a16="http://schemas.microsoft.com/office/drawing/2014/main" id="{C12F22A4-C7A0-2A42-932C-06190898673B}"/>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7" name="object 22">
            <a:extLst>
              <a:ext uri="{FF2B5EF4-FFF2-40B4-BE49-F238E27FC236}">
                <a16:creationId xmlns:a16="http://schemas.microsoft.com/office/drawing/2014/main" id="{3E529C6E-B64A-3249-B265-791EE8B62125}"/>
              </a:ext>
            </a:extLst>
          </p:cNvPr>
          <p:cNvSpPr txBox="1">
            <a:spLocks noGrp="1"/>
          </p:cNvSpPr>
          <p:nvPr>
            <p:ph type="sldNum" sz="quarter" idx="4294967295"/>
          </p:nvPr>
        </p:nvSpPr>
        <p:spPr>
          <a:xfrm>
            <a:off x="15568234" y="8376486"/>
            <a:ext cx="789352"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a:t>09</a:t>
            </a:r>
            <a:endParaRPr lang="en-US" spc="5" dirty="0"/>
          </a:p>
        </p:txBody>
      </p:sp>
      <p:pic>
        <p:nvPicPr>
          <p:cNvPr id="9" name="Picture 8">
            <a:extLst>
              <a:ext uri="{FF2B5EF4-FFF2-40B4-BE49-F238E27FC236}">
                <a16:creationId xmlns:a16="http://schemas.microsoft.com/office/drawing/2014/main" id="{E6A8CF91-9905-3144-B119-C94303FC57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sp>
        <p:nvSpPr>
          <p:cNvPr id="11" name="Text Placeholder 41">
            <a:extLst>
              <a:ext uri="{FF2B5EF4-FFF2-40B4-BE49-F238E27FC236}">
                <a16:creationId xmlns:a16="http://schemas.microsoft.com/office/drawing/2014/main" id="{16DCB21D-8E4C-2D4A-8573-70AA8B31B9CB}"/>
              </a:ext>
            </a:extLst>
          </p:cNvPr>
          <p:cNvSpPr>
            <a:spLocks noGrp="1"/>
          </p:cNvSpPr>
          <p:nvPr>
            <p:ph type="body" sz="quarter" idx="10" hasCustomPrompt="1"/>
          </p:nvPr>
        </p:nvSpPr>
        <p:spPr>
          <a:xfrm>
            <a:off x="1104900" y="4984064"/>
            <a:ext cx="3644900" cy="307777"/>
          </a:xfrm>
          <a:prstGeom prst="rect">
            <a:avLst/>
          </a:prstGeom>
        </p:spPr>
        <p:txBody>
          <a:bodyPr/>
          <a:lstStyle>
            <a:lvl1pPr>
              <a:defRPr sz="20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Treatment Shown Here</a:t>
            </a:r>
          </a:p>
        </p:txBody>
      </p:sp>
      <p:sp>
        <p:nvSpPr>
          <p:cNvPr id="12" name="object 26">
            <a:extLst>
              <a:ext uri="{FF2B5EF4-FFF2-40B4-BE49-F238E27FC236}">
                <a16:creationId xmlns:a16="http://schemas.microsoft.com/office/drawing/2014/main" id="{DF86FFB4-7D5C-1940-AAD3-2BFEFF0C94F5}"/>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65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87F35CDC-2D0F-6844-BB41-7CD00B887DCC}"/>
              </a:ext>
            </a:extLst>
          </p:cNvPr>
          <p:cNvSpPr/>
          <p:nvPr userDrawn="1"/>
        </p:nvSpPr>
        <p:spPr>
          <a:xfrm>
            <a:off x="0" y="0"/>
            <a:ext cx="16256000" cy="7823200"/>
          </a:xfrm>
          <a:custGeom>
            <a:avLst/>
            <a:gdLst/>
            <a:ahLst/>
            <a:cxnLst/>
            <a:rect l="l" t="t" r="r" b="b"/>
            <a:pathLst>
              <a:path w="16256000" h="7823200">
                <a:moveTo>
                  <a:pt x="0" y="7823200"/>
                </a:moveTo>
                <a:lnTo>
                  <a:pt x="16256000" y="7823200"/>
                </a:lnTo>
                <a:lnTo>
                  <a:pt x="16256000" y="0"/>
                </a:lnTo>
                <a:lnTo>
                  <a:pt x="0" y="0"/>
                </a:lnTo>
                <a:lnTo>
                  <a:pt x="0" y="7823200"/>
                </a:lnTo>
                <a:close/>
              </a:path>
            </a:pathLst>
          </a:custGeom>
          <a:solidFill>
            <a:srgbClr val="5BC1E8"/>
          </a:solidFill>
        </p:spPr>
        <p:txBody>
          <a:bodyPr wrap="square" lIns="0" tIns="0" rIns="0" bIns="0" rtlCol="0"/>
          <a:lstStyle/>
          <a:p>
            <a:endParaRPr/>
          </a:p>
        </p:txBody>
      </p:sp>
      <p:sp>
        <p:nvSpPr>
          <p:cNvPr id="4" name="object 3">
            <a:extLst>
              <a:ext uri="{FF2B5EF4-FFF2-40B4-BE49-F238E27FC236}">
                <a16:creationId xmlns:a16="http://schemas.microsoft.com/office/drawing/2014/main" id="{EE040245-9356-ED40-AF6E-15C8C599A8E8}"/>
              </a:ext>
            </a:extLst>
          </p:cNvPr>
          <p:cNvSpPr txBox="1">
            <a:spLocks noGrp="1"/>
          </p:cNvSpPr>
          <p:nvPr>
            <p:ph type="title" idx="4294967295" hasCustomPrompt="1"/>
          </p:nvPr>
        </p:nvSpPr>
        <p:spPr>
          <a:xfrm>
            <a:off x="1041400" y="3178802"/>
            <a:ext cx="7600950" cy="1451679"/>
          </a:xfrm>
          <a:prstGeom prst="rect">
            <a:avLst/>
          </a:prstGeom>
        </p:spPr>
        <p:txBody>
          <a:bodyPr vert="horz" wrap="square" lIns="0" tIns="142240" rIns="0" bIns="0" rtlCol="0">
            <a:spAutoFit/>
          </a:bodyPr>
          <a:lstStyle>
            <a:lvl1pPr>
              <a:defRPr>
                <a:solidFill>
                  <a:schemeClr val="bg1"/>
                </a:solidFill>
                <a:latin typeface="Calibri" panose="020F0502020204030204" pitchFamily="34" charset="0"/>
                <a:cs typeface="Calibri" panose="020F0502020204030204" pitchFamily="34" charset="0"/>
              </a:defRPr>
            </a:lvl1pPr>
          </a:lstStyle>
          <a:p>
            <a:pPr marL="12700" marR="5080">
              <a:lnSpc>
                <a:spcPts val="5100"/>
              </a:lnSpc>
              <a:spcBef>
                <a:spcPts val="1120"/>
              </a:spcBef>
              <a:tabLst>
                <a:tab pos="1696720" algn="l"/>
                <a:tab pos="2506980" algn="l"/>
                <a:tab pos="2898775" algn="l"/>
                <a:tab pos="5481955" algn="l"/>
              </a:tabLst>
            </a:pPr>
            <a:r>
              <a:rPr spc="-45" dirty="0"/>
              <a:t>Section</a:t>
            </a:r>
            <a:r>
              <a:rPr lang="en-US" spc="-45" dirty="0"/>
              <a:t> </a:t>
            </a:r>
            <a:r>
              <a:rPr spc="-60" dirty="0"/>
              <a:t>Headline</a:t>
            </a:r>
            <a:r>
              <a:rPr lang="en-US" spc="-60" dirty="0"/>
              <a:t> </a:t>
            </a:r>
            <a:r>
              <a:rPr spc="-55" dirty="0"/>
              <a:t>Shown  </a:t>
            </a:r>
            <a:r>
              <a:rPr spc="-50" dirty="0"/>
              <a:t>Here</a:t>
            </a:r>
            <a:r>
              <a:rPr lang="en-US" spc="-50" dirty="0"/>
              <a:t> </a:t>
            </a:r>
            <a:r>
              <a:rPr spc="-160" dirty="0"/>
              <a:t>For</a:t>
            </a:r>
            <a:r>
              <a:rPr lang="en-US" spc="-160" dirty="0"/>
              <a:t> </a:t>
            </a:r>
            <a:r>
              <a:rPr spc="-95" dirty="0"/>
              <a:t>Reference</a:t>
            </a:r>
          </a:p>
        </p:txBody>
      </p:sp>
      <p:sp>
        <p:nvSpPr>
          <p:cNvPr id="6" name="object 4">
            <a:extLst>
              <a:ext uri="{FF2B5EF4-FFF2-40B4-BE49-F238E27FC236}">
                <a16:creationId xmlns:a16="http://schemas.microsoft.com/office/drawing/2014/main" id="{C12F22A4-C7A0-2A42-932C-06190898673B}"/>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7" name="object 22">
            <a:extLst>
              <a:ext uri="{FF2B5EF4-FFF2-40B4-BE49-F238E27FC236}">
                <a16:creationId xmlns:a16="http://schemas.microsoft.com/office/drawing/2014/main" id="{3E529C6E-B64A-3249-B265-791EE8B62125}"/>
              </a:ext>
            </a:extLst>
          </p:cNvPr>
          <p:cNvSpPr txBox="1">
            <a:spLocks noGrp="1"/>
          </p:cNvSpPr>
          <p:nvPr>
            <p:ph type="sldNum" sz="quarter" idx="4294967295"/>
          </p:nvPr>
        </p:nvSpPr>
        <p:spPr>
          <a:xfrm>
            <a:off x="15568235" y="8376487"/>
            <a:ext cx="256540"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a:t>10</a:t>
            </a:r>
            <a:endParaRPr lang="en-US" spc="5" dirty="0"/>
          </a:p>
        </p:txBody>
      </p:sp>
      <p:sp>
        <p:nvSpPr>
          <p:cNvPr id="8" name="object 24">
            <a:extLst>
              <a:ext uri="{FF2B5EF4-FFF2-40B4-BE49-F238E27FC236}">
                <a16:creationId xmlns:a16="http://schemas.microsoft.com/office/drawing/2014/main" id="{7D7D84C4-E3D5-D042-A067-8DA74AD6F805}"/>
              </a:ext>
            </a:extLst>
          </p:cNvPr>
          <p:cNvSpPr txBox="1"/>
          <p:nvPr userDrawn="1"/>
        </p:nvSpPr>
        <p:spPr>
          <a:xfrm>
            <a:off x="13843000" y="8366500"/>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6A8CF91-9905-3144-B119-C94303FC57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sp>
        <p:nvSpPr>
          <p:cNvPr id="11" name="Text Placeholder 41">
            <a:extLst>
              <a:ext uri="{FF2B5EF4-FFF2-40B4-BE49-F238E27FC236}">
                <a16:creationId xmlns:a16="http://schemas.microsoft.com/office/drawing/2014/main" id="{A21B4C9E-8C33-3440-962F-2F84BDA110A0}"/>
              </a:ext>
            </a:extLst>
          </p:cNvPr>
          <p:cNvSpPr>
            <a:spLocks noGrp="1"/>
          </p:cNvSpPr>
          <p:nvPr>
            <p:ph type="body" sz="quarter" idx="10" hasCustomPrompt="1"/>
          </p:nvPr>
        </p:nvSpPr>
        <p:spPr>
          <a:xfrm>
            <a:off x="1104900" y="4984064"/>
            <a:ext cx="3644900" cy="307777"/>
          </a:xfrm>
          <a:prstGeom prst="rect">
            <a:avLst/>
          </a:prstGeom>
        </p:spPr>
        <p:txBody>
          <a:bodyPr/>
          <a:lstStyle>
            <a:lvl1pPr>
              <a:defRPr sz="20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Treatment Shown Here</a:t>
            </a:r>
          </a:p>
        </p:txBody>
      </p:sp>
    </p:spTree>
    <p:extLst>
      <p:ext uri="{BB962C8B-B14F-4D97-AF65-F5344CB8AC3E}">
        <p14:creationId xmlns:p14="http://schemas.microsoft.com/office/powerpoint/2010/main" val="179909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7" name="object 4">
            <a:extLst>
              <a:ext uri="{FF2B5EF4-FFF2-40B4-BE49-F238E27FC236}">
                <a16:creationId xmlns:a16="http://schemas.microsoft.com/office/drawing/2014/main" id="{9BD5E42C-713A-6948-BDD8-14E5031106D5}"/>
              </a:ext>
            </a:extLst>
          </p:cNvPr>
          <p:cNvSpPr txBox="1">
            <a:spLocks noGrp="1"/>
          </p:cNvSpPr>
          <p:nvPr>
            <p:ph type="title" hasCustomPrompt="1"/>
          </p:nvPr>
        </p:nvSpPr>
        <p:spPr>
          <a:xfrm>
            <a:off x="825500" y="3726926"/>
            <a:ext cx="8574405" cy="1450340"/>
          </a:xfrm>
          <a:prstGeom prst="rect">
            <a:avLst/>
          </a:prstGeom>
        </p:spPr>
        <p:txBody>
          <a:bodyPr vert="horz" wrap="square" lIns="0" tIns="142240" rIns="0" bIns="0" rtlCol="0">
            <a:spAutoFit/>
          </a:bodyPr>
          <a:lstStyle>
            <a:lvl1pPr>
              <a:defRPr>
                <a:solidFill>
                  <a:schemeClr val="tx1"/>
                </a:solidFill>
              </a:defRPr>
            </a:lvl1pPr>
          </a:lstStyle>
          <a:p>
            <a:pPr marL="12700" marR="5080">
              <a:lnSpc>
                <a:spcPts val="5100"/>
              </a:lnSpc>
              <a:spcBef>
                <a:spcPts val="1120"/>
              </a:spcBef>
              <a:tabLst>
                <a:tab pos="1696720" algn="l"/>
                <a:tab pos="2898775" algn="l"/>
              </a:tabLst>
            </a:pPr>
            <a:r>
              <a:rPr spc="-60" dirty="0"/>
              <a:t>Headline</a:t>
            </a:r>
            <a:r>
              <a:rPr lang="en-US" spc="-60" dirty="0"/>
              <a:t> </a:t>
            </a:r>
            <a:r>
              <a:rPr spc="-55" dirty="0"/>
              <a:t>Treatment</a:t>
            </a:r>
            <a:r>
              <a:rPr lang="en-US" spc="-135" dirty="0"/>
              <a:t> </a:t>
            </a:r>
            <a:r>
              <a:rPr spc="-65" dirty="0"/>
              <a:t>Shown  </a:t>
            </a:r>
            <a:r>
              <a:rPr spc="-50" dirty="0"/>
              <a:t>Here</a:t>
            </a:r>
            <a:r>
              <a:rPr lang="en-US" spc="-50" dirty="0"/>
              <a:t> </a:t>
            </a:r>
            <a:r>
              <a:rPr spc="-160" dirty="0"/>
              <a:t>For</a:t>
            </a:r>
            <a:r>
              <a:rPr lang="en-US" spc="-160" dirty="0"/>
              <a:t> </a:t>
            </a:r>
            <a:r>
              <a:rPr spc="-95" dirty="0"/>
              <a:t>Reference</a:t>
            </a:r>
          </a:p>
        </p:txBody>
      </p:sp>
      <p:sp>
        <p:nvSpPr>
          <p:cNvPr id="38" name="object 5">
            <a:extLst>
              <a:ext uri="{FF2B5EF4-FFF2-40B4-BE49-F238E27FC236}">
                <a16:creationId xmlns:a16="http://schemas.microsoft.com/office/drawing/2014/main" id="{B7C6AE42-3753-DE4A-B412-EE95B1053F3D}"/>
              </a:ext>
            </a:extLst>
          </p:cNvPr>
          <p:cNvSpPr txBox="1"/>
          <p:nvPr userDrawn="1"/>
        </p:nvSpPr>
        <p:spPr>
          <a:xfrm>
            <a:off x="840030" y="5315974"/>
            <a:ext cx="362267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TabacSansMedium"/>
                <a:cs typeface="TabacSansMedium"/>
              </a:rPr>
              <a:t>Subtitle </a:t>
            </a:r>
            <a:r>
              <a:rPr sz="2000" spc="-15" dirty="0">
                <a:solidFill>
                  <a:srgbClr val="FFFFFF"/>
                </a:solidFill>
                <a:latin typeface="TabacSansMedium"/>
                <a:cs typeface="TabacSansMedium"/>
              </a:rPr>
              <a:t>Treatment </a:t>
            </a:r>
            <a:r>
              <a:rPr sz="2000" dirty="0">
                <a:solidFill>
                  <a:srgbClr val="FFFFFF"/>
                </a:solidFill>
                <a:latin typeface="TabacSansMedium"/>
                <a:cs typeface="TabacSansMedium"/>
              </a:rPr>
              <a:t>Shown</a:t>
            </a:r>
            <a:r>
              <a:rPr sz="2000" spc="-70" dirty="0">
                <a:solidFill>
                  <a:srgbClr val="FFFFFF"/>
                </a:solidFill>
                <a:latin typeface="TabacSansMedium"/>
                <a:cs typeface="TabacSansMedium"/>
              </a:rPr>
              <a:t> </a:t>
            </a:r>
            <a:r>
              <a:rPr sz="2000" dirty="0">
                <a:solidFill>
                  <a:srgbClr val="FFFFFF"/>
                </a:solidFill>
                <a:latin typeface="TabacSansMedium"/>
                <a:cs typeface="TabacSansMedium"/>
              </a:rPr>
              <a:t>Here</a:t>
            </a:r>
            <a:endParaRPr sz="2000" dirty="0">
              <a:latin typeface="TabacSansMedium"/>
              <a:cs typeface="TabacSansMedium"/>
            </a:endParaRPr>
          </a:p>
        </p:txBody>
      </p:sp>
      <p:pic>
        <p:nvPicPr>
          <p:cNvPr id="39" name="Picture 38">
            <a:extLst>
              <a:ext uri="{FF2B5EF4-FFF2-40B4-BE49-F238E27FC236}">
                <a16:creationId xmlns:a16="http://schemas.microsoft.com/office/drawing/2014/main" id="{BBE48D67-A211-D349-BBA5-DF45DA084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211" y="460698"/>
            <a:ext cx="3869489" cy="784182"/>
          </a:xfrm>
          <a:prstGeom prst="rect">
            <a:avLst/>
          </a:prstGeom>
        </p:spPr>
      </p:pic>
      <p:sp>
        <p:nvSpPr>
          <p:cNvPr id="18" name="Text Placeholder 41">
            <a:extLst>
              <a:ext uri="{FF2B5EF4-FFF2-40B4-BE49-F238E27FC236}">
                <a16:creationId xmlns:a16="http://schemas.microsoft.com/office/drawing/2014/main" id="{95B5AC05-19BA-5F4E-A325-F2FEC4F198ED}"/>
              </a:ext>
            </a:extLst>
          </p:cNvPr>
          <p:cNvSpPr>
            <a:spLocks noGrp="1"/>
          </p:cNvSpPr>
          <p:nvPr>
            <p:ph type="body" sz="quarter" idx="10" hasCustomPrompt="1"/>
          </p:nvPr>
        </p:nvSpPr>
        <p:spPr>
          <a:xfrm>
            <a:off x="825500" y="5532484"/>
            <a:ext cx="3644900" cy="307777"/>
          </a:xfrm>
          <a:prstGeom prst="rect">
            <a:avLst/>
          </a:prstGeom>
        </p:spPr>
        <p:txBody>
          <a:bodyPr/>
          <a:lstStyle>
            <a:lvl1pPr>
              <a:defRPr sz="20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Treatment Shown Here</a:t>
            </a:r>
          </a:p>
        </p:txBody>
      </p:sp>
      <p:grpSp>
        <p:nvGrpSpPr>
          <p:cNvPr id="19" name="Group 18">
            <a:extLst>
              <a:ext uri="{FF2B5EF4-FFF2-40B4-BE49-F238E27FC236}">
                <a16:creationId xmlns:a16="http://schemas.microsoft.com/office/drawing/2014/main" id="{DC00905A-C863-6444-A042-46BE387C7CDA}"/>
              </a:ext>
            </a:extLst>
          </p:cNvPr>
          <p:cNvGrpSpPr/>
          <p:nvPr userDrawn="1"/>
        </p:nvGrpSpPr>
        <p:grpSpPr>
          <a:xfrm>
            <a:off x="0" y="7137387"/>
            <a:ext cx="4336415" cy="609816"/>
            <a:chOff x="0" y="7137387"/>
            <a:chExt cx="4336415" cy="609816"/>
          </a:xfrm>
        </p:grpSpPr>
        <p:sp>
          <p:nvSpPr>
            <p:cNvPr id="20" name="object 16">
              <a:extLst>
                <a:ext uri="{FF2B5EF4-FFF2-40B4-BE49-F238E27FC236}">
                  <a16:creationId xmlns:a16="http://schemas.microsoft.com/office/drawing/2014/main" id="{C626757A-60B5-8F47-84DB-73A59F5CF22E}"/>
                </a:ext>
              </a:extLst>
            </p:cNvPr>
            <p:cNvSpPr/>
            <p:nvPr/>
          </p:nvSpPr>
          <p:spPr>
            <a:xfrm>
              <a:off x="0" y="7309815"/>
              <a:ext cx="2737485" cy="92710"/>
            </a:xfrm>
            <a:custGeom>
              <a:avLst/>
              <a:gdLst/>
              <a:ahLst/>
              <a:cxnLst/>
              <a:rect l="l" t="t" r="r" b="b"/>
              <a:pathLst>
                <a:path w="2737485" h="92709">
                  <a:moveTo>
                    <a:pt x="0" y="92506"/>
                  </a:moveTo>
                  <a:lnTo>
                    <a:pt x="2737027" y="92506"/>
                  </a:lnTo>
                  <a:lnTo>
                    <a:pt x="2737027" y="0"/>
                  </a:lnTo>
                  <a:lnTo>
                    <a:pt x="0" y="0"/>
                  </a:lnTo>
                  <a:lnTo>
                    <a:pt x="0" y="92506"/>
                  </a:lnTo>
                  <a:close/>
                </a:path>
              </a:pathLst>
            </a:custGeom>
            <a:solidFill>
              <a:srgbClr val="FFC62B"/>
            </a:solidFill>
          </p:spPr>
          <p:txBody>
            <a:bodyPr wrap="square" lIns="0" tIns="0" rIns="0" bIns="0" rtlCol="0"/>
            <a:lstStyle/>
            <a:p>
              <a:endParaRPr/>
            </a:p>
          </p:txBody>
        </p:sp>
        <p:sp>
          <p:nvSpPr>
            <p:cNvPr id="21" name="object 17">
              <a:extLst>
                <a:ext uri="{FF2B5EF4-FFF2-40B4-BE49-F238E27FC236}">
                  <a16:creationId xmlns:a16="http://schemas.microsoft.com/office/drawing/2014/main" id="{EB34A1D7-D6B1-664A-9740-1BE21375DF5D}"/>
                </a:ext>
              </a:extLst>
            </p:cNvPr>
            <p:cNvSpPr/>
            <p:nvPr/>
          </p:nvSpPr>
          <p:spPr>
            <a:xfrm>
              <a:off x="0" y="7482154"/>
              <a:ext cx="4336415" cy="92710"/>
            </a:xfrm>
            <a:custGeom>
              <a:avLst/>
              <a:gdLst/>
              <a:ahLst/>
              <a:cxnLst/>
              <a:rect l="l" t="t" r="r" b="b"/>
              <a:pathLst>
                <a:path w="4336415" h="92709">
                  <a:moveTo>
                    <a:pt x="0" y="92506"/>
                  </a:moveTo>
                  <a:lnTo>
                    <a:pt x="4336173" y="92506"/>
                  </a:lnTo>
                  <a:lnTo>
                    <a:pt x="4336173" y="0"/>
                  </a:lnTo>
                  <a:lnTo>
                    <a:pt x="0" y="0"/>
                  </a:lnTo>
                  <a:lnTo>
                    <a:pt x="0" y="92506"/>
                  </a:lnTo>
                  <a:close/>
                </a:path>
              </a:pathLst>
            </a:custGeom>
            <a:solidFill>
              <a:srgbClr val="00B7BC"/>
            </a:solidFill>
          </p:spPr>
          <p:txBody>
            <a:bodyPr wrap="square" lIns="0" tIns="0" rIns="0" bIns="0" rtlCol="0"/>
            <a:lstStyle/>
            <a:p>
              <a:endParaRPr/>
            </a:p>
          </p:txBody>
        </p:sp>
        <p:sp>
          <p:nvSpPr>
            <p:cNvPr id="22" name="object 18">
              <a:extLst>
                <a:ext uri="{FF2B5EF4-FFF2-40B4-BE49-F238E27FC236}">
                  <a16:creationId xmlns:a16="http://schemas.microsoft.com/office/drawing/2014/main" id="{8192A518-40AB-AC47-AB34-86E8576A4F50}"/>
                </a:ext>
              </a:extLst>
            </p:cNvPr>
            <p:cNvSpPr/>
            <p:nvPr/>
          </p:nvSpPr>
          <p:spPr>
            <a:xfrm>
              <a:off x="0" y="7654493"/>
              <a:ext cx="3403600" cy="92710"/>
            </a:xfrm>
            <a:custGeom>
              <a:avLst/>
              <a:gdLst/>
              <a:ahLst/>
              <a:cxnLst/>
              <a:rect l="l" t="t" r="r" b="b"/>
              <a:pathLst>
                <a:path w="3403600" h="92709">
                  <a:moveTo>
                    <a:pt x="0" y="92506"/>
                  </a:moveTo>
                  <a:lnTo>
                    <a:pt x="3403041" y="92506"/>
                  </a:lnTo>
                  <a:lnTo>
                    <a:pt x="3403041" y="0"/>
                  </a:lnTo>
                  <a:lnTo>
                    <a:pt x="0" y="0"/>
                  </a:lnTo>
                  <a:lnTo>
                    <a:pt x="0" y="92506"/>
                  </a:lnTo>
                  <a:close/>
                </a:path>
              </a:pathLst>
            </a:custGeom>
            <a:solidFill>
              <a:srgbClr val="473599"/>
            </a:solidFill>
          </p:spPr>
          <p:txBody>
            <a:bodyPr wrap="square" lIns="0" tIns="0" rIns="0" bIns="0" rtlCol="0"/>
            <a:lstStyle/>
            <a:p>
              <a:endParaRPr/>
            </a:p>
          </p:txBody>
        </p:sp>
        <p:sp>
          <p:nvSpPr>
            <p:cNvPr id="23" name="object 19">
              <a:extLst>
                <a:ext uri="{FF2B5EF4-FFF2-40B4-BE49-F238E27FC236}">
                  <a16:creationId xmlns:a16="http://schemas.microsoft.com/office/drawing/2014/main" id="{E40AA7C0-87FD-894E-8444-3C6D1EDF6D8D}"/>
                </a:ext>
              </a:extLst>
            </p:cNvPr>
            <p:cNvSpPr/>
            <p:nvPr/>
          </p:nvSpPr>
          <p:spPr>
            <a:xfrm>
              <a:off x="0" y="7137387"/>
              <a:ext cx="1986914" cy="92710"/>
            </a:xfrm>
            <a:custGeom>
              <a:avLst/>
              <a:gdLst/>
              <a:ahLst/>
              <a:cxnLst/>
              <a:rect l="l" t="t" r="r" b="b"/>
              <a:pathLst>
                <a:path w="1986914" h="92709">
                  <a:moveTo>
                    <a:pt x="0" y="92506"/>
                  </a:moveTo>
                  <a:lnTo>
                    <a:pt x="1986495" y="92506"/>
                  </a:lnTo>
                  <a:lnTo>
                    <a:pt x="1986495" y="0"/>
                  </a:lnTo>
                  <a:lnTo>
                    <a:pt x="0" y="0"/>
                  </a:lnTo>
                  <a:lnTo>
                    <a:pt x="0" y="92506"/>
                  </a:lnTo>
                  <a:close/>
                </a:path>
              </a:pathLst>
            </a:custGeom>
            <a:solidFill>
              <a:srgbClr val="5BC1E8"/>
            </a:solidFill>
          </p:spPr>
          <p:txBody>
            <a:bodyPr wrap="square" lIns="0" tIns="0" rIns="0" bIns="0" rtlCol="0"/>
            <a:lstStyle/>
            <a:p>
              <a:endParaRPr/>
            </a:p>
          </p:txBody>
        </p:sp>
      </p:grpSp>
      <p:grpSp>
        <p:nvGrpSpPr>
          <p:cNvPr id="24" name="Group 23">
            <a:extLst>
              <a:ext uri="{FF2B5EF4-FFF2-40B4-BE49-F238E27FC236}">
                <a16:creationId xmlns:a16="http://schemas.microsoft.com/office/drawing/2014/main" id="{5640FCA0-AB25-0A43-B2EE-DA0FD0900655}"/>
              </a:ext>
            </a:extLst>
          </p:cNvPr>
          <p:cNvGrpSpPr/>
          <p:nvPr userDrawn="1"/>
        </p:nvGrpSpPr>
        <p:grpSpPr>
          <a:xfrm>
            <a:off x="11355920" y="6350012"/>
            <a:ext cx="4900613" cy="609892"/>
            <a:chOff x="11355920" y="6350012"/>
            <a:chExt cx="4900613" cy="609892"/>
          </a:xfrm>
        </p:grpSpPr>
        <p:sp>
          <p:nvSpPr>
            <p:cNvPr id="41" name="object 20">
              <a:extLst>
                <a:ext uri="{FF2B5EF4-FFF2-40B4-BE49-F238E27FC236}">
                  <a16:creationId xmlns:a16="http://schemas.microsoft.com/office/drawing/2014/main" id="{6E9F037D-0919-BD4A-810C-E1A635B00508}"/>
                </a:ext>
              </a:extLst>
            </p:cNvPr>
            <p:cNvSpPr/>
            <p:nvPr/>
          </p:nvSpPr>
          <p:spPr>
            <a:xfrm>
              <a:off x="11355920" y="6350012"/>
              <a:ext cx="4900295" cy="93980"/>
            </a:xfrm>
            <a:custGeom>
              <a:avLst/>
              <a:gdLst/>
              <a:ahLst/>
              <a:cxnLst/>
              <a:rect l="l" t="t" r="r" b="b"/>
              <a:pathLst>
                <a:path w="4900294" h="93979">
                  <a:moveTo>
                    <a:pt x="0" y="93827"/>
                  </a:moveTo>
                  <a:lnTo>
                    <a:pt x="4900079" y="93827"/>
                  </a:lnTo>
                  <a:lnTo>
                    <a:pt x="4900079" y="0"/>
                  </a:lnTo>
                  <a:lnTo>
                    <a:pt x="0" y="0"/>
                  </a:lnTo>
                  <a:lnTo>
                    <a:pt x="0" y="93827"/>
                  </a:lnTo>
                  <a:close/>
                </a:path>
              </a:pathLst>
            </a:custGeom>
            <a:solidFill>
              <a:srgbClr val="F48C2D"/>
            </a:solidFill>
          </p:spPr>
          <p:txBody>
            <a:bodyPr wrap="square" lIns="0" tIns="0" rIns="0" bIns="0" rtlCol="0"/>
            <a:lstStyle/>
            <a:p>
              <a:endParaRPr/>
            </a:p>
          </p:txBody>
        </p:sp>
        <p:sp>
          <p:nvSpPr>
            <p:cNvPr id="42" name="object 21">
              <a:extLst>
                <a:ext uri="{FF2B5EF4-FFF2-40B4-BE49-F238E27FC236}">
                  <a16:creationId xmlns:a16="http://schemas.microsoft.com/office/drawing/2014/main" id="{E48B4C6D-DA5D-1346-88B8-DBDA812E20FA}"/>
                </a:ext>
              </a:extLst>
            </p:cNvPr>
            <p:cNvSpPr/>
            <p:nvPr/>
          </p:nvSpPr>
          <p:spPr>
            <a:xfrm>
              <a:off x="13595883" y="6522872"/>
              <a:ext cx="2660650" cy="92710"/>
            </a:xfrm>
            <a:custGeom>
              <a:avLst/>
              <a:gdLst/>
              <a:ahLst/>
              <a:cxnLst/>
              <a:rect l="l" t="t" r="r" b="b"/>
              <a:pathLst>
                <a:path w="2660650" h="92709">
                  <a:moveTo>
                    <a:pt x="0" y="92417"/>
                  </a:moveTo>
                  <a:lnTo>
                    <a:pt x="2660116" y="92417"/>
                  </a:lnTo>
                  <a:lnTo>
                    <a:pt x="2660116" y="0"/>
                  </a:lnTo>
                  <a:lnTo>
                    <a:pt x="0" y="0"/>
                  </a:lnTo>
                  <a:lnTo>
                    <a:pt x="0" y="92417"/>
                  </a:lnTo>
                  <a:close/>
                </a:path>
              </a:pathLst>
            </a:custGeom>
            <a:solidFill>
              <a:srgbClr val="FFC62B"/>
            </a:solidFill>
          </p:spPr>
          <p:txBody>
            <a:bodyPr wrap="square" lIns="0" tIns="0" rIns="0" bIns="0" rtlCol="0"/>
            <a:lstStyle/>
            <a:p>
              <a:endParaRPr/>
            </a:p>
          </p:txBody>
        </p:sp>
        <p:sp>
          <p:nvSpPr>
            <p:cNvPr id="43" name="object 22">
              <a:extLst>
                <a:ext uri="{FF2B5EF4-FFF2-40B4-BE49-F238E27FC236}">
                  <a16:creationId xmlns:a16="http://schemas.microsoft.com/office/drawing/2014/main" id="{5FF34E5E-5200-2741-9B71-C74BE60529C6}"/>
                </a:ext>
              </a:extLst>
            </p:cNvPr>
            <p:cNvSpPr/>
            <p:nvPr/>
          </p:nvSpPr>
          <p:spPr>
            <a:xfrm>
              <a:off x="12560681" y="6695033"/>
              <a:ext cx="3695700" cy="92710"/>
            </a:xfrm>
            <a:custGeom>
              <a:avLst/>
              <a:gdLst/>
              <a:ahLst/>
              <a:cxnLst/>
              <a:rect l="l" t="t" r="r" b="b"/>
              <a:pathLst>
                <a:path w="3695700" h="92709">
                  <a:moveTo>
                    <a:pt x="0" y="92405"/>
                  </a:moveTo>
                  <a:lnTo>
                    <a:pt x="3695319" y="92405"/>
                  </a:lnTo>
                  <a:lnTo>
                    <a:pt x="3695319" y="0"/>
                  </a:lnTo>
                  <a:lnTo>
                    <a:pt x="0" y="0"/>
                  </a:lnTo>
                  <a:lnTo>
                    <a:pt x="0" y="92405"/>
                  </a:lnTo>
                  <a:close/>
                </a:path>
              </a:pathLst>
            </a:custGeom>
            <a:solidFill>
              <a:srgbClr val="00B7BC"/>
            </a:solidFill>
          </p:spPr>
          <p:txBody>
            <a:bodyPr wrap="square" lIns="0" tIns="0" rIns="0" bIns="0" rtlCol="0"/>
            <a:lstStyle/>
            <a:p>
              <a:endParaRPr/>
            </a:p>
          </p:txBody>
        </p:sp>
        <p:sp>
          <p:nvSpPr>
            <p:cNvPr id="44" name="object 23">
              <a:extLst>
                <a:ext uri="{FF2B5EF4-FFF2-40B4-BE49-F238E27FC236}">
                  <a16:creationId xmlns:a16="http://schemas.microsoft.com/office/drawing/2014/main" id="{C653FE64-6BA3-FE45-A452-E1A20A5D02F4}"/>
                </a:ext>
              </a:extLst>
            </p:cNvPr>
            <p:cNvSpPr/>
            <p:nvPr/>
          </p:nvSpPr>
          <p:spPr>
            <a:xfrm>
              <a:off x="14416912" y="6867194"/>
              <a:ext cx="1839595" cy="92710"/>
            </a:xfrm>
            <a:custGeom>
              <a:avLst/>
              <a:gdLst/>
              <a:ahLst/>
              <a:cxnLst/>
              <a:rect l="l" t="t" r="r" b="b"/>
              <a:pathLst>
                <a:path w="1839594" h="92709">
                  <a:moveTo>
                    <a:pt x="0" y="92405"/>
                  </a:moveTo>
                  <a:lnTo>
                    <a:pt x="1839086" y="92405"/>
                  </a:lnTo>
                  <a:lnTo>
                    <a:pt x="1839086" y="0"/>
                  </a:lnTo>
                  <a:lnTo>
                    <a:pt x="0" y="0"/>
                  </a:lnTo>
                  <a:lnTo>
                    <a:pt x="0" y="92405"/>
                  </a:lnTo>
                  <a:close/>
                </a:path>
              </a:pathLst>
            </a:custGeom>
            <a:solidFill>
              <a:srgbClr val="473599"/>
            </a:solidFill>
          </p:spPr>
          <p:txBody>
            <a:bodyPr wrap="square" lIns="0" tIns="0" rIns="0" bIns="0" rtlCol="0"/>
            <a:lstStyle/>
            <a:p>
              <a:endParaRPr/>
            </a:p>
          </p:txBody>
        </p:sp>
      </p:grpSp>
      <p:sp>
        <p:nvSpPr>
          <p:cNvPr id="45" name="object 26">
            <a:extLst>
              <a:ext uri="{FF2B5EF4-FFF2-40B4-BE49-F238E27FC236}">
                <a16:creationId xmlns:a16="http://schemas.microsoft.com/office/drawing/2014/main" id="{456E4826-D862-7145-8B80-16FCDA63D222}"/>
              </a:ext>
            </a:extLst>
          </p:cNvPr>
          <p:cNvSpPr txBox="1"/>
          <p:nvPr userDrawn="1"/>
        </p:nvSpPr>
        <p:spPr>
          <a:xfrm>
            <a:off x="14482455" y="8366500"/>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64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43BECB4D-2D87-8346-B424-4CFD048316DD}"/>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8" name="object 22">
            <a:extLst>
              <a:ext uri="{FF2B5EF4-FFF2-40B4-BE49-F238E27FC236}">
                <a16:creationId xmlns:a16="http://schemas.microsoft.com/office/drawing/2014/main" id="{B91A36B5-12BD-1B45-BE62-FD4A7F1C0530}"/>
              </a:ext>
            </a:extLst>
          </p:cNvPr>
          <p:cNvSpPr txBox="1">
            <a:spLocks noGrp="1"/>
          </p:cNvSpPr>
          <p:nvPr>
            <p:ph type="sldNum" sz="quarter" idx="4294967295"/>
          </p:nvPr>
        </p:nvSpPr>
        <p:spPr>
          <a:xfrm>
            <a:off x="15568234" y="8376487"/>
            <a:ext cx="789359"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a:t>01</a:t>
            </a:r>
            <a:endParaRPr lang="en-US" spc="5" dirty="0"/>
          </a:p>
        </p:txBody>
      </p:sp>
      <p:pic>
        <p:nvPicPr>
          <p:cNvPr id="10" name="Picture 9">
            <a:extLst>
              <a:ext uri="{FF2B5EF4-FFF2-40B4-BE49-F238E27FC236}">
                <a16:creationId xmlns:a16="http://schemas.microsoft.com/office/drawing/2014/main" id="{D165B9DC-B291-E843-9578-C747CAF22C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grpSp>
        <p:nvGrpSpPr>
          <p:cNvPr id="14" name="Group 13">
            <a:extLst>
              <a:ext uri="{FF2B5EF4-FFF2-40B4-BE49-F238E27FC236}">
                <a16:creationId xmlns:a16="http://schemas.microsoft.com/office/drawing/2014/main" id="{C7C6D5B8-F091-2B43-B62D-3411A0DC3477}"/>
              </a:ext>
            </a:extLst>
          </p:cNvPr>
          <p:cNvGrpSpPr/>
          <p:nvPr userDrawn="1"/>
        </p:nvGrpSpPr>
        <p:grpSpPr>
          <a:xfrm>
            <a:off x="0" y="355600"/>
            <a:ext cx="5622290" cy="947204"/>
            <a:chOff x="0" y="355600"/>
            <a:chExt cx="5622290" cy="947204"/>
          </a:xfrm>
        </p:grpSpPr>
        <p:sp>
          <p:nvSpPr>
            <p:cNvPr id="15" name="object 5">
              <a:extLst>
                <a:ext uri="{FF2B5EF4-FFF2-40B4-BE49-F238E27FC236}">
                  <a16:creationId xmlns:a16="http://schemas.microsoft.com/office/drawing/2014/main" id="{59ADF09A-AAD3-EB4E-A81A-DFC075587607}"/>
                </a:ext>
              </a:extLst>
            </p:cNvPr>
            <p:cNvSpPr/>
            <p:nvPr/>
          </p:nvSpPr>
          <p:spPr>
            <a:xfrm>
              <a:off x="0" y="355600"/>
              <a:ext cx="5622290" cy="93980"/>
            </a:xfrm>
            <a:custGeom>
              <a:avLst/>
              <a:gdLst/>
              <a:ahLst/>
              <a:cxnLst/>
              <a:rect l="l" t="t" r="r" b="b"/>
              <a:pathLst>
                <a:path w="5622290" h="93979">
                  <a:moveTo>
                    <a:pt x="0" y="93840"/>
                  </a:moveTo>
                  <a:lnTo>
                    <a:pt x="5621870" y="93840"/>
                  </a:lnTo>
                  <a:lnTo>
                    <a:pt x="5621870" y="0"/>
                  </a:lnTo>
                  <a:lnTo>
                    <a:pt x="0" y="0"/>
                  </a:lnTo>
                  <a:lnTo>
                    <a:pt x="0" y="93840"/>
                  </a:lnTo>
                  <a:close/>
                </a:path>
              </a:pathLst>
            </a:custGeom>
            <a:solidFill>
              <a:srgbClr val="F48C2D"/>
            </a:solidFill>
          </p:spPr>
          <p:txBody>
            <a:bodyPr wrap="square" lIns="0" tIns="0" rIns="0" bIns="0" rtlCol="0"/>
            <a:lstStyle/>
            <a:p>
              <a:endParaRPr/>
            </a:p>
          </p:txBody>
        </p:sp>
        <p:sp>
          <p:nvSpPr>
            <p:cNvPr id="16" name="object 6">
              <a:extLst>
                <a:ext uri="{FF2B5EF4-FFF2-40B4-BE49-F238E27FC236}">
                  <a16:creationId xmlns:a16="http://schemas.microsoft.com/office/drawing/2014/main" id="{0B5807EE-2D2D-664D-A0CB-237D6E4A8F1B}"/>
                </a:ext>
              </a:extLst>
            </p:cNvPr>
            <p:cNvSpPr/>
            <p:nvPr/>
          </p:nvSpPr>
          <p:spPr>
            <a:xfrm>
              <a:off x="0" y="528472"/>
              <a:ext cx="3011805" cy="92710"/>
            </a:xfrm>
            <a:custGeom>
              <a:avLst/>
              <a:gdLst/>
              <a:ahLst/>
              <a:cxnLst/>
              <a:rect l="l" t="t" r="r" b="b"/>
              <a:pathLst>
                <a:path w="3011805" h="92709">
                  <a:moveTo>
                    <a:pt x="0" y="92405"/>
                  </a:moveTo>
                  <a:lnTo>
                    <a:pt x="3011512" y="92405"/>
                  </a:lnTo>
                  <a:lnTo>
                    <a:pt x="3011512" y="0"/>
                  </a:lnTo>
                  <a:lnTo>
                    <a:pt x="0" y="0"/>
                  </a:lnTo>
                  <a:lnTo>
                    <a:pt x="0" y="92405"/>
                  </a:lnTo>
                  <a:close/>
                </a:path>
              </a:pathLst>
            </a:custGeom>
            <a:solidFill>
              <a:srgbClr val="FFC62B"/>
            </a:solidFill>
          </p:spPr>
          <p:txBody>
            <a:bodyPr wrap="square" lIns="0" tIns="0" rIns="0" bIns="0" rtlCol="0"/>
            <a:lstStyle/>
            <a:p>
              <a:endParaRPr/>
            </a:p>
          </p:txBody>
        </p:sp>
        <p:sp>
          <p:nvSpPr>
            <p:cNvPr id="17" name="object 7">
              <a:extLst>
                <a:ext uri="{FF2B5EF4-FFF2-40B4-BE49-F238E27FC236}">
                  <a16:creationId xmlns:a16="http://schemas.microsoft.com/office/drawing/2014/main" id="{5F2A6E85-13EE-4040-A4A7-05C6C9584B5B}"/>
                </a:ext>
              </a:extLst>
            </p:cNvPr>
            <p:cNvSpPr/>
            <p:nvPr/>
          </p:nvSpPr>
          <p:spPr>
            <a:xfrm>
              <a:off x="0" y="700633"/>
              <a:ext cx="4218305" cy="92710"/>
            </a:xfrm>
            <a:custGeom>
              <a:avLst/>
              <a:gdLst/>
              <a:ahLst/>
              <a:cxnLst/>
              <a:rect l="l" t="t" r="r" b="b"/>
              <a:pathLst>
                <a:path w="4218305" h="92709">
                  <a:moveTo>
                    <a:pt x="0" y="92405"/>
                  </a:moveTo>
                  <a:lnTo>
                    <a:pt x="4217885" y="92405"/>
                  </a:lnTo>
                  <a:lnTo>
                    <a:pt x="4217885" y="0"/>
                  </a:lnTo>
                  <a:lnTo>
                    <a:pt x="0" y="0"/>
                  </a:lnTo>
                  <a:lnTo>
                    <a:pt x="0" y="92405"/>
                  </a:lnTo>
                  <a:close/>
                </a:path>
              </a:pathLst>
            </a:custGeom>
            <a:solidFill>
              <a:srgbClr val="00B7BC"/>
            </a:solidFill>
          </p:spPr>
          <p:txBody>
            <a:bodyPr wrap="square" lIns="0" tIns="0" rIns="0" bIns="0" rtlCol="0"/>
            <a:lstStyle/>
            <a:p>
              <a:endParaRPr/>
            </a:p>
          </p:txBody>
        </p:sp>
        <p:sp>
          <p:nvSpPr>
            <p:cNvPr id="18" name="object 8">
              <a:extLst>
                <a:ext uri="{FF2B5EF4-FFF2-40B4-BE49-F238E27FC236}">
                  <a16:creationId xmlns:a16="http://schemas.microsoft.com/office/drawing/2014/main" id="{E4865B7E-A227-7042-9703-50D5E415C51E}"/>
                </a:ext>
              </a:extLst>
            </p:cNvPr>
            <p:cNvSpPr/>
            <p:nvPr/>
          </p:nvSpPr>
          <p:spPr>
            <a:xfrm>
              <a:off x="0" y="872794"/>
              <a:ext cx="2072639" cy="92710"/>
            </a:xfrm>
            <a:custGeom>
              <a:avLst/>
              <a:gdLst/>
              <a:ahLst/>
              <a:cxnLst/>
              <a:rect l="l" t="t" r="r" b="b"/>
              <a:pathLst>
                <a:path w="2072639" h="92709">
                  <a:moveTo>
                    <a:pt x="0" y="92405"/>
                  </a:moveTo>
                  <a:lnTo>
                    <a:pt x="2072068" y="92405"/>
                  </a:lnTo>
                  <a:lnTo>
                    <a:pt x="2072068" y="0"/>
                  </a:lnTo>
                  <a:lnTo>
                    <a:pt x="0" y="0"/>
                  </a:lnTo>
                  <a:lnTo>
                    <a:pt x="0" y="92405"/>
                  </a:lnTo>
                  <a:close/>
                </a:path>
              </a:pathLst>
            </a:custGeom>
            <a:solidFill>
              <a:srgbClr val="473599"/>
            </a:solidFill>
          </p:spPr>
          <p:txBody>
            <a:bodyPr wrap="square" lIns="0" tIns="0" rIns="0" bIns="0" rtlCol="0"/>
            <a:lstStyle/>
            <a:p>
              <a:endParaRPr/>
            </a:p>
          </p:txBody>
        </p:sp>
        <p:sp>
          <p:nvSpPr>
            <p:cNvPr id="19" name="object 9">
              <a:extLst>
                <a:ext uri="{FF2B5EF4-FFF2-40B4-BE49-F238E27FC236}">
                  <a16:creationId xmlns:a16="http://schemas.microsoft.com/office/drawing/2014/main" id="{3AC7335E-BA47-B147-B33E-1FC96F8C4C6E}"/>
                </a:ext>
              </a:extLst>
            </p:cNvPr>
            <p:cNvSpPr/>
            <p:nvPr/>
          </p:nvSpPr>
          <p:spPr>
            <a:xfrm>
              <a:off x="0" y="1210094"/>
              <a:ext cx="876300" cy="92710"/>
            </a:xfrm>
            <a:custGeom>
              <a:avLst/>
              <a:gdLst/>
              <a:ahLst/>
              <a:cxnLst/>
              <a:rect l="l" t="t" r="r" b="b"/>
              <a:pathLst>
                <a:path w="876300" h="92709">
                  <a:moveTo>
                    <a:pt x="0" y="92506"/>
                  </a:moveTo>
                  <a:lnTo>
                    <a:pt x="876084" y="92506"/>
                  </a:lnTo>
                  <a:lnTo>
                    <a:pt x="876084" y="0"/>
                  </a:lnTo>
                  <a:lnTo>
                    <a:pt x="0" y="0"/>
                  </a:lnTo>
                  <a:lnTo>
                    <a:pt x="0" y="92506"/>
                  </a:lnTo>
                  <a:close/>
                </a:path>
              </a:pathLst>
            </a:custGeom>
            <a:solidFill>
              <a:srgbClr val="5BC1E8"/>
            </a:solidFill>
          </p:spPr>
          <p:txBody>
            <a:bodyPr wrap="square" lIns="0" tIns="0" rIns="0" bIns="0" rtlCol="0"/>
            <a:lstStyle/>
            <a:p>
              <a:endParaRPr/>
            </a:p>
          </p:txBody>
        </p:sp>
      </p:grpSp>
      <p:sp>
        <p:nvSpPr>
          <p:cNvPr id="36" name="Text Placeholder 35">
            <a:extLst>
              <a:ext uri="{FF2B5EF4-FFF2-40B4-BE49-F238E27FC236}">
                <a16:creationId xmlns:a16="http://schemas.microsoft.com/office/drawing/2014/main" id="{04B1CD3A-4945-EE4B-91F9-079662C50712}"/>
              </a:ext>
            </a:extLst>
          </p:cNvPr>
          <p:cNvSpPr>
            <a:spLocks noGrp="1"/>
          </p:cNvSpPr>
          <p:nvPr>
            <p:ph type="body" sz="quarter" idx="11"/>
          </p:nvPr>
        </p:nvSpPr>
        <p:spPr>
          <a:xfrm>
            <a:off x="1079500" y="2362200"/>
            <a:ext cx="11061700" cy="461665"/>
          </a:xfrm>
          <a:prstGeom prst="rect">
            <a:avLst/>
          </a:prstGeom>
        </p:spPr>
        <p:txBody>
          <a:bodyPr/>
          <a:lstStyle>
            <a:lvl1pPr>
              <a:defRPr sz="3000" b="1" i="0">
                <a:latin typeface="Calibri" panose="020F0502020204030204" pitchFamily="34" charset="0"/>
                <a:ea typeface="Calibri" panose="020F0502020204030204" pitchFamily="34" charset="0"/>
                <a:cs typeface="Calibri" panose="020F0502020204030204" pitchFamily="34" charset="0"/>
              </a:defRPr>
            </a:lvl1pPr>
            <a:lvl2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2pPr>
            <a:lvl3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3pPr>
            <a:lvl4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4pPr>
            <a:lvl5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5pPr>
          </a:lstStyle>
          <a:p>
            <a:pPr lvl="0"/>
            <a:r>
              <a:rPr lang="en-US" dirty="0"/>
              <a:t>Click to edit Master text styles</a:t>
            </a:r>
          </a:p>
        </p:txBody>
      </p:sp>
      <p:sp>
        <p:nvSpPr>
          <p:cNvPr id="38" name="Text Placeholder 42">
            <a:extLst>
              <a:ext uri="{FF2B5EF4-FFF2-40B4-BE49-F238E27FC236}">
                <a16:creationId xmlns:a16="http://schemas.microsoft.com/office/drawing/2014/main" id="{BFB4E2C0-D179-0B4F-B7BA-95C74E73E50F}"/>
              </a:ext>
            </a:extLst>
          </p:cNvPr>
          <p:cNvSpPr>
            <a:spLocks noGrp="1"/>
          </p:cNvSpPr>
          <p:nvPr>
            <p:ph type="body" sz="quarter" idx="10"/>
          </p:nvPr>
        </p:nvSpPr>
        <p:spPr>
          <a:xfrm>
            <a:off x="1104900" y="3886200"/>
            <a:ext cx="10604500" cy="2895598"/>
          </a:xfrm>
          <a:prstGeom prst="rect">
            <a:avLst/>
          </a:prstGeom>
        </p:spPr>
        <p:txBody>
          <a:bodyPr/>
          <a:lstStyle>
            <a:lvl1pPr>
              <a:defRPr sz="1800"/>
            </a:lvl1pPr>
          </a:lstStyle>
          <a:p>
            <a:pPr lvl="0"/>
            <a:r>
              <a:rPr lang="en-US" dirty="0"/>
              <a:t>Click to edit Master text styles</a:t>
            </a:r>
          </a:p>
        </p:txBody>
      </p:sp>
      <p:sp>
        <p:nvSpPr>
          <p:cNvPr id="39" name="object 26">
            <a:extLst>
              <a:ext uri="{FF2B5EF4-FFF2-40B4-BE49-F238E27FC236}">
                <a16:creationId xmlns:a16="http://schemas.microsoft.com/office/drawing/2014/main" id="{05FB0D15-0825-ED43-96A9-80E63B22D601}"/>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479662CD-F687-854B-9484-AFBB5858C2E1}"/>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9" name="object 22">
            <a:extLst>
              <a:ext uri="{FF2B5EF4-FFF2-40B4-BE49-F238E27FC236}">
                <a16:creationId xmlns:a16="http://schemas.microsoft.com/office/drawing/2014/main" id="{38CDDAFD-815D-E94B-ABD5-A0936936AB0F}"/>
              </a:ext>
            </a:extLst>
          </p:cNvPr>
          <p:cNvSpPr txBox="1">
            <a:spLocks noGrp="1"/>
          </p:cNvSpPr>
          <p:nvPr>
            <p:ph type="sldNum" sz="quarter" idx="4294967295"/>
          </p:nvPr>
        </p:nvSpPr>
        <p:spPr>
          <a:xfrm>
            <a:off x="15568234" y="8376487"/>
            <a:ext cx="941765"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dirty="0"/>
              <a:t>02</a:t>
            </a:r>
          </a:p>
        </p:txBody>
      </p:sp>
      <p:pic>
        <p:nvPicPr>
          <p:cNvPr id="11" name="Picture 10">
            <a:extLst>
              <a:ext uri="{FF2B5EF4-FFF2-40B4-BE49-F238E27FC236}">
                <a16:creationId xmlns:a16="http://schemas.microsoft.com/office/drawing/2014/main" id="{D7AC254B-6640-B246-81BA-4299D638BD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grpSp>
        <p:nvGrpSpPr>
          <p:cNvPr id="15" name="Group 14">
            <a:extLst>
              <a:ext uri="{FF2B5EF4-FFF2-40B4-BE49-F238E27FC236}">
                <a16:creationId xmlns:a16="http://schemas.microsoft.com/office/drawing/2014/main" id="{344BC430-89B2-FE4D-A5C2-88757B0C328E}"/>
              </a:ext>
            </a:extLst>
          </p:cNvPr>
          <p:cNvGrpSpPr/>
          <p:nvPr userDrawn="1"/>
        </p:nvGrpSpPr>
        <p:grpSpPr>
          <a:xfrm>
            <a:off x="10634129" y="355600"/>
            <a:ext cx="5622328" cy="947204"/>
            <a:chOff x="10634129" y="355600"/>
            <a:chExt cx="5622328" cy="947204"/>
          </a:xfrm>
        </p:grpSpPr>
        <p:sp>
          <p:nvSpPr>
            <p:cNvPr id="16" name="object 5">
              <a:extLst>
                <a:ext uri="{FF2B5EF4-FFF2-40B4-BE49-F238E27FC236}">
                  <a16:creationId xmlns:a16="http://schemas.microsoft.com/office/drawing/2014/main" id="{B1D187CB-323A-A040-B2D4-C725914373BD}"/>
                </a:ext>
              </a:extLst>
            </p:cNvPr>
            <p:cNvSpPr/>
            <p:nvPr/>
          </p:nvSpPr>
          <p:spPr>
            <a:xfrm>
              <a:off x="12282499" y="355600"/>
              <a:ext cx="3973829" cy="93980"/>
            </a:xfrm>
            <a:custGeom>
              <a:avLst/>
              <a:gdLst/>
              <a:ahLst/>
              <a:cxnLst/>
              <a:rect l="l" t="t" r="r" b="b"/>
              <a:pathLst>
                <a:path w="3973830" h="93979">
                  <a:moveTo>
                    <a:pt x="0" y="93840"/>
                  </a:moveTo>
                  <a:lnTo>
                    <a:pt x="3973487" y="93840"/>
                  </a:lnTo>
                  <a:lnTo>
                    <a:pt x="3973487" y="0"/>
                  </a:lnTo>
                  <a:lnTo>
                    <a:pt x="0" y="0"/>
                  </a:lnTo>
                  <a:lnTo>
                    <a:pt x="0" y="93840"/>
                  </a:lnTo>
                  <a:close/>
                </a:path>
              </a:pathLst>
            </a:custGeom>
            <a:solidFill>
              <a:srgbClr val="F48C2D"/>
            </a:solidFill>
          </p:spPr>
          <p:txBody>
            <a:bodyPr wrap="square" lIns="0" tIns="0" rIns="0" bIns="0" rtlCol="0"/>
            <a:lstStyle/>
            <a:p>
              <a:endParaRPr/>
            </a:p>
          </p:txBody>
        </p:sp>
        <p:sp>
          <p:nvSpPr>
            <p:cNvPr id="17" name="object 6">
              <a:extLst>
                <a:ext uri="{FF2B5EF4-FFF2-40B4-BE49-F238E27FC236}">
                  <a16:creationId xmlns:a16="http://schemas.microsoft.com/office/drawing/2014/main" id="{D1C774E7-CD72-864F-B242-9989055B7C3B}"/>
                </a:ext>
              </a:extLst>
            </p:cNvPr>
            <p:cNvSpPr/>
            <p:nvPr/>
          </p:nvSpPr>
          <p:spPr>
            <a:xfrm>
              <a:off x="10634129" y="528472"/>
              <a:ext cx="5622290" cy="92710"/>
            </a:xfrm>
            <a:custGeom>
              <a:avLst/>
              <a:gdLst/>
              <a:ahLst/>
              <a:cxnLst/>
              <a:rect l="l" t="t" r="r" b="b"/>
              <a:pathLst>
                <a:path w="5622290" h="92709">
                  <a:moveTo>
                    <a:pt x="0" y="92405"/>
                  </a:moveTo>
                  <a:lnTo>
                    <a:pt x="5621870" y="92405"/>
                  </a:lnTo>
                  <a:lnTo>
                    <a:pt x="5621870" y="0"/>
                  </a:lnTo>
                  <a:lnTo>
                    <a:pt x="0" y="0"/>
                  </a:lnTo>
                  <a:lnTo>
                    <a:pt x="0" y="92405"/>
                  </a:lnTo>
                  <a:close/>
                </a:path>
              </a:pathLst>
            </a:custGeom>
            <a:solidFill>
              <a:srgbClr val="FFC62B"/>
            </a:solidFill>
          </p:spPr>
          <p:txBody>
            <a:bodyPr wrap="square" lIns="0" tIns="0" rIns="0" bIns="0" rtlCol="0"/>
            <a:lstStyle/>
            <a:p>
              <a:endParaRPr/>
            </a:p>
          </p:txBody>
        </p:sp>
        <p:sp>
          <p:nvSpPr>
            <p:cNvPr id="18" name="object 7">
              <a:extLst>
                <a:ext uri="{FF2B5EF4-FFF2-40B4-BE49-F238E27FC236}">
                  <a16:creationId xmlns:a16="http://schemas.microsoft.com/office/drawing/2014/main" id="{0822C62F-B2F3-314F-BCA8-631200AB1A07}"/>
                </a:ext>
              </a:extLst>
            </p:cNvPr>
            <p:cNvSpPr/>
            <p:nvPr/>
          </p:nvSpPr>
          <p:spPr>
            <a:xfrm>
              <a:off x="14397139" y="700633"/>
              <a:ext cx="1859280" cy="92710"/>
            </a:xfrm>
            <a:custGeom>
              <a:avLst/>
              <a:gdLst/>
              <a:ahLst/>
              <a:cxnLst/>
              <a:rect l="l" t="t" r="r" b="b"/>
              <a:pathLst>
                <a:path w="1859280" h="92709">
                  <a:moveTo>
                    <a:pt x="0" y="92405"/>
                  </a:moveTo>
                  <a:lnTo>
                    <a:pt x="1858860" y="92405"/>
                  </a:lnTo>
                  <a:lnTo>
                    <a:pt x="1858860" y="0"/>
                  </a:lnTo>
                  <a:lnTo>
                    <a:pt x="0" y="0"/>
                  </a:lnTo>
                  <a:lnTo>
                    <a:pt x="0" y="92405"/>
                  </a:lnTo>
                  <a:close/>
                </a:path>
              </a:pathLst>
            </a:custGeom>
            <a:solidFill>
              <a:srgbClr val="00B7BC"/>
            </a:solidFill>
          </p:spPr>
          <p:txBody>
            <a:bodyPr wrap="square" lIns="0" tIns="0" rIns="0" bIns="0" rtlCol="0"/>
            <a:lstStyle/>
            <a:p>
              <a:endParaRPr/>
            </a:p>
          </p:txBody>
        </p:sp>
        <p:sp>
          <p:nvSpPr>
            <p:cNvPr id="19" name="object 8">
              <a:extLst>
                <a:ext uri="{FF2B5EF4-FFF2-40B4-BE49-F238E27FC236}">
                  <a16:creationId xmlns:a16="http://schemas.microsoft.com/office/drawing/2014/main" id="{CF8AC83D-4B3D-EA44-A36D-FC127FBFF338}"/>
                </a:ext>
              </a:extLst>
            </p:cNvPr>
            <p:cNvSpPr/>
            <p:nvPr/>
          </p:nvSpPr>
          <p:spPr>
            <a:xfrm>
              <a:off x="13339813" y="872794"/>
              <a:ext cx="2916555" cy="92710"/>
            </a:xfrm>
            <a:custGeom>
              <a:avLst/>
              <a:gdLst/>
              <a:ahLst/>
              <a:cxnLst/>
              <a:rect l="l" t="t" r="r" b="b"/>
              <a:pathLst>
                <a:path w="2916555" h="92709">
                  <a:moveTo>
                    <a:pt x="0" y="92405"/>
                  </a:moveTo>
                  <a:lnTo>
                    <a:pt x="2916186" y="92405"/>
                  </a:lnTo>
                  <a:lnTo>
                    <a:pt x="2916186" y="0"/>
                  </a:lnTo>
                  <a:lnTo>
                    <a:pt x="0" y="0"/>
                  </a:lnTo>
                  <a:lnTo>
                    <a:pt x="0" y="92405"/>
                  </a:lnTo>
                  <a:close/>
                </a:path>
              </a:pathLst>
            </a:custGeom>
            <a:solidFill>
              <a:srgbClr val="473599"/>
            </a:solidFill>
          </p:spPr>
          <p:txBody>
            <a:bodyPr wrap="square" lIns="0" tIns="0" rIns="0" bIns="0" rtlCol="0"/>
            <a:lstStyle/>
            <a:p>
              <a:endParaRPr/>
            </a:p>
          </p:txBody>
        </p:sp>
        <p:sp>
          <p:nvSpPr>
            <p:cNvPr id="20" name="object 9">
              <a:extLst>
                <a:ext uri="{FF2B5EF4-FFF2-40B4-BE49-F238E27FC236}">
                  <a16:creationId xmlns:a16="http://schemas.microsoft.com/office/drawing/2014/main" id="{A84494E7-883B-104C-B071-501A5D90EB6A}"/>
                </a:ext>
              </a:extLst>
            </p:cNvPr>
            <p:cNvSpPr/>
            <p:nvPr/>
          </p:nvSpPr>
          <p:spPr>
            <a:xfrm>
              <a:off x="15454452" y="1210094"/>
              <a:ext cx="802005" cy="92710"/>
            </a:xfrm>
            <a:custGeom>
              <a:avLst/>
              <a:gdLst/>
              <a:ahLst/>
              <a:cxnLst/>
              <a:rect l="l" t="t" r="r" b="b"/>
              <a:pathLst>
                <a:path w="802005" h="92709">
                  <a:moveTo>
                    <a:pt x="0" y="92506"/>
                  </a:moveTo>
                  <a:lnTo>
                    <a:pt x="801535" y="92506"/>
                  </a:lnTo>
                  <a:lnTo>
                    <a:pt x="801535" y="0"/>
                  </a:lnTo>
                  <a:lnTo>
                    <a:pt x="0" y="0"/>
                  </a:lnTo>
                  <a:lnTo>
                    <a:pt x="0" y="92506"/>
                  </a:lnTo>
                  <a:close/>
                </a:path>
              </a:pathLst>
            </a:custGeom>
            <a:solidFill>
              <a:srgbClr val="5BC1E8"/>
            </a:solidFill>
          </p:spPr>
          <p:txBody>
            <a:bodyPr wrap="square" lIns="0" tIns="0" rIns="0" bIns="0" rtlCol="0"/>
            <a:lstStyle/>
            <a:p>
              <a:endParaRPr/>
            </a:p>
          </p:txBody>
        </p:sp>
      </p:grpSp>
      <p:sp>
        <p:nvSpPr>
          <p:cNvPr id="26" name="Text Placeholder 25">
            <a:extLst>
              <a:ext uri="{FF2B5EF4-FFF2-40B4-BE49-F238E27FC236}">
                <a16:creationId xmlns:a16="http://schemas.microsoft.com/office/drawing/2014/main" id="{25B50FB6-1982-5340-AB6E-FB4B98C8C8E2}"/>
              </a:ext>
            </a:extLst>
          </p:cNvPr>
          <p:cNvSpPr>
            <a:spLocks noGrp="1"/>
          </p:cNvSpPr>
          <p:nvPr>
            <p:ph type="body" sz="quarter" idx="10"/>
          </p:nvPr>
        </p:nvSpPr>
        <p:spPr>
          <a:xfrm>
            <a:off x="1112521" y="3600790"/>
            <a:ext cx="5656262" cy="3396916"/>
          </a:xfrm>
          <a:prstGeom prst="rect">
            <a:avLst/>
          </a:prstGeom>
        </p:spPr>
        <p:txBody>
          <a:bodyPr/>
          <a:lstStyle/>
          <a:p>
            <a:pPr lvl="0"/>
            <a:r>
              <a:rPr lang="en-US" dirty="0"/>
              <a:t>Click to edit Master text styles</a:t>
            </a:r>
          </a:p>
        </p:txBody>
      </p:sp>
      <p:sp>
        <p:nvSpPr>
          <p:cNvPr id="27" name="Text Placeholder 25">
            <a:extLst>
              <a:ext uri="{FF2B5EF4-FFF2-40B4-BE49-F238E27FC236}">
                <a16:creationId xmlns:a16="http://schemas.microsoft.com/office/drawing/2014/main" id="{069716D2-4CD5-8F46-AB75-EF37E0324BF5}"/>
              </a:ext>
            </a:extLst>
          </p:cNvPr>
          <p:cNvSpPr>
            <a:spLocks noGrp="1"/>
          </p:cNvSpPr>
          <p:nvPr>
            <p:ph type="body" sz="quarter" idx="11"/>
          </p:nvPr>
        </p:nvSpPr>
        <p:spPr>
          <a:xfrm>
            <a:off x="8356600" y="3600790"/>
            <a:ext cx="5656262" cy="3396916"/>
          </a:xfrm>
          <a:prstGeom prst="rect">
            <a:avLst/>
          </a:prstGeom>
        </p:spPr>
        <p:txBody>
          <a:bodyPr/>
          <a:lstStyle/>
          <a:p>
            <a:pPr lvl="0"/>
            <a:r>
              <a:rPr lang="en-US" dirty="0"/>
              <a:t>Click to edit Master text styles</a:t>
            </a:r>
          </a:p>
        </p:txBody>
      </p:sp>
      <p:sp>
        <p:nvSpPr>
          <p:cNvPr id="28" name="Text Placeholder 35">
            <a:extLst>
              <a:ext uri="{FF2B5EF4-FFF2-40B4-BE49-F238E27FC236}">
                <a16:creationId xmlns:a16="http://schemas.microsoft.com/office/drawing/2014/main" id="{87F6829A-055A-6144-BEBB-9A548F803412}"/>
              </a:ext>
            </a:extLst>
          </p:cNvPr>
          <p:cNvSpPr>
            <a:spLocks noGrp="1"/>
          </p:cNvSpPr>
          <p:nvPr>
            <p:ph type="body" sz="quarter" idx="12"/>
          </p:nvPr>
        </p:nvSpPr>
        <p:spPr>
          <a:xfrm>
            <a:off x="1079500" y="2362200"/>
            <a:ext cx="5689283" cy="461665"/>
          </a:xfrm>
          <a:prstGeom prst="rect">
            <a:avLst/>
          </a:prstGeom>
        </p:spPr>
        <p:txBody>
          <a:bodyPr/>
          <a:lstStyle>
            <a:lvl1pPr>
              <a:defRPr sz="3000" b="1" i="0">
                <a:latin typeface="Calibri" panose="020F0502020204030204" pitchFamily="34" charset="0"/>
                <a:ea typeface="Calibri" panose="020F0502020204030204" pitchFamily="34" charset="0"/>
                <a:cs typeface="Calibri" panose="020F0502020204030204" pitchFamily="34" charset="0"/>
              </a:defRPr>
            </a:lvl1pPr>
            <a:lvl2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2pPr>
            <a:lvl3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3pPr>
            <a:lvl4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4pPr>
            <a:lvl5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5pPr>
          </a:lstStyle>
          <a:p>
            <a:pPr lvl="0"/>
            <a:r>
              <a:rPr lang="en-US" dirty="0"/>
              <a:t>Click to edit Master text styles</a:t>
            </a:r>
          </a:p>
        </p:txBody>
      </p:sp>
      <p:sp>
        <p:nvSpPr>
          <p:cNvPr id="29" name="object 26">
            <a:extLst>
              <a:ext uri="{FF2B5EF4-FFF2-40B4-BE49-F238E27FC236}">
                <a16:creationId xmlns:a16="http://schemas.microsoft.com/office/drawing/2014/main" id="{B1D53A08-36F8-DC42-97B6-3D9EF6B5B71F}"/>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61D244D6-29AD-4E42-8B13-243839E81416}"/>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7" name="object 22">
            <a:extLst>
              <a:ext uri="{FF2B5EF4-FFF2-40B4-BE49-F238E27FC236}">
                <a16:creationId xmlns:a16="http://schemas.microsoft.com/office/drawing/2014/main" id="{33DB5E73-7564-CC42-9E7F-9BB69B3012CE}"/>
              </a:ext>
            </a:extLst>
          </p:cNvPr>
          <p:cNvSpPr txBox="1">
            <a:spLocks noGrp="1"/>
          </p:cNvSpPr>
          <p:nvPr>
            <p:ph type="sldNum" sz="quarter" idx="4294967295"/>
          </p:nvPr>
        </p:nvSpPr>
        <p:spPr>
          <a:xfrm>
            <a:off x="15568234" y="8376487"/>
            <a:ext cx="1398963"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a:t>03</a:t>
            </a:r>
            <a:endParaRPr lang="en-US" spc="5" dirty="0"/>
          </a:p>
        </p:txBody>
      </p:sp>
      <p:pic>
        <p:nvPicPr>
          <p:cNvPr id="9" name="Picture 8">
            <a:extLst>
              <a:ext uri="{FF2B5EF4-FFF2-40B4-BE49-F238E27FC236}">
                <a16:creationId xmlns:a16="http://schemas.microsoft.com/office/drawing/2014/main" id="{8E397C15-0F77-C240-B0FF-9BADCEF8CD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sp>
        <p:nvSpPr>
          <p:cNvPr id="10" name="object 2">
            <a:extLst>
              <a:ext uri="{FF2B5EF4-FFF2-40B4-BE49-F238E27FC236}">
                <a16:creationId xmlns:a16="http://schemas.microsoft.com/office/drawing/2014/main" id="{BDCAB212-A5B5-384D-B546-32E945C16304}"/>
              </a:ext>
            </a:extLst>
          </p:cNvPr>
          <p:cNvSpPr/>
          <p:nvPr userDrawn="1"/>
        </p:nvSpPr>
        <p:spPr>
          <a:xfrm>
            <a:off x="0" y="0"/>
            <a:ext cx="16256000" cy="7823200"/>
          </a:xfrm>
          <a:custGeom>
            <a:avLst/>
            <a:gdLst/>
            <a:ahLst/>
            <a:cxnLst/>
            <a:rect l="l" t="t" r="r" b="b"/>
            <a:pathLst>
              <a:path w="16256000" h="7823200">
                <a:moveTo>
                  <a:pt x="0" y="7823200"/>
                </a:moveTo>
                <a:lnTo>
                  <a:pt x="16256000" y="7823200"/>
                </a:lnTo>
                <a:lnTo>
                  <a:pt x="16256000" y="0"/>
                </a:lnTo>
                <a:lnTo>
                  <a:pt x="0" y="0"/>
                </a:lnTo>
                <a:lnTo>
                  <a:pt x="0" y="7823200"/>
                </a:lnTo>
                <a:close/>
              </a:path>
            </a:pathLst>
          </a:custGeom>
          <a:solidFill>
            <a:srgbClr val="473599"/>
          </a:solidFill>
        </p:spPr>
        <p:txBody>
          <a:bodyPr wrap="square" lIns="0" tIns="0" rIns="0" bIns="0" rtlCol="0"/>
          <a:lstStyle/>
          <a:p>
            <a:endParaRPr/>
          </a:p>
        </p:txBody>
      </p:sp>
      <p:sp>
        <p:nvSpPr>
          <p:cNvPr id="13" name="Text Placeholder 25">
            <a:extLst>
              <a:ext uri="{FF2B5EF4-FFF2-40B4-BE49-F238E27FC236}">
                <a16:creationId xmlns:a16="http://schemas.microsoft.com/office/drawing/2014/main" id="{4A5F8339-94AC-9F47-B51D-EB752A8BF18A}"/>
              </a:ext>
            </a:extLst>
          </p:cNvPr>
          <p:cNvSpPr>
            <a:spLocks noGrp="1"/>
          </p:cNvSpPr>
          <p:nvPr>
            <p:ph type="body" sz="quarter" idx="10"/>
          </p:nvPr>
        </p:nvSpPr>
        <p:spPr>
          <a:xfrm>
            <a:off x="1104900" y="3332778"/>
            <a:ext cx="12966700" cy="3677622"/>
          </a:xfrm>
          <a:prstGeom prst="rect">
            <a:avLst/>
          </a:prstGeom>
        </p:spPr>
        <p:txBody>
          <a:bodyPr/>
          <a:lstStyle>
            <a:lvl1pPr>
              <a:defRPr>
                <a:solidFill>
                  <a:schemeClr val="bg1"/>
                </a:solidFill>
              </a:defRPr>
            </a:lvl1pPr>
          </a:lstStyle>
          <a:p>
            <a:pPr lvl="0"/>
            <a:r>
              <a:rPr lang="en-US" dirty="0"/>
              <a:t>Click to edit Master text styles</a:t>
            </a:r>
          </a:p>
        </p:txBody>
      </p:sp>
      <p:sp>
        <p:nvSpPr>
          <p:cNvPr id="14" name="Text Placeholder 35">
            <a:extLst>
              <a:ext uri="{FF2B5EF4-FFF2-40B4-BE49-F238E27FC236}">
                <a16:creationId xmlns:a16="http://schemas.microsoft.com/office/drawing/2014/main" id="{F3DE424A-73C8-0446-81EB-34B11250F9F2}"/>
              </a:ext>
            </a:extLst>
          </p:cNvPr>
          <p:cNvSpPr>
            <a:spLocks noGrp="1"/>
          </p:cNvSpPr>
          <p:nvPr>
            <p:ph type="body" sz="quarter" idx="12"/>
          </p:nvPr>
        </p:nvSpPr>
        <p:spPr>
          <a:xfrm>
            <a:off x="1079500" y="2362200"/>
            <a:ext cx="5689283" cy="461665"/>
          </a:xfrm>
          <a:prstGeom prst="rect">
            <a:avLst/>
          </a:prstGeom>
        </p:spPr>
        <p:txBody>
          <a:bodyPr/>
          <a:lstStyle>
            <a:lvl1pPr>
              <a:defRPr sz="30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2pPr>
            <a:lvl3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3pPr>
            <a:lvl4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4pPr>
            <a:lvl5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5pPr>
          </a:lstStyle>
          <a:p>
            <a:pPr lvl="0"/>
            <a:r>
              <a:rPr lang="en-US" dirty="0"/>
              <a:t>Click to edit Master text styles</a:t>
            </a:r>
          </a:p>
        </p:txBody>
      </p:sp>
      <p:sp>
        <p:nvSpPr>
          <p:cNvPr id="15" name="object 26">
            <a:extLst>
              <a:ext uri="{FF2B5EF4-FFF2-40B4-BE49-F238E27FC236}">
                <a16:creationId xmlns:a16="http://schemas.microsoft.com/office/drawing/2014/main" id="{450CFFFA-790D-DA40-8D0D-3C728210C915}"/>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object 4">
            <a:extLst>
              <a:ext uri="{FF2B5EF4-FFF2-40B4-BE49-F238E27FC236}">
                <a16:creationId xmlns:a16="http://schemas.microsoft.com/office/drawing/2014/main" id="{CC520E07-D7D6-D24F-8E58-FC6019F91857}"/>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20" name="object 22">
            <a:extLst>
              <a:ext uri="{FF2B5EF4-FFF2-40B4-BE49-F238E27FC236}">
                <a16:creationId xmlns:a16="http://schemas.microsoft.com/office/drawing/2014/main" id="{D5A9FE61-4661-7F48-A3B3-4903A761D5CC}"/>
              </a:ext>
            </a:extLst>
          </p:cNvPr>
          <p:cNvSpPr txBox="1">
            <a:spLocks noGrp="1"/>
          </p:cNvSpPr>
          <p:nvPr>
            <p:ph type="sldNum" sz="quarter" idx="4294967295"/>
          </p:nvPr>
        </p:nvSpPr>
        <p:spPr>
          <a:xfrm>
            <a:off x="15568234" y="8376487"/>
            <a:ext cx="1779957"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dirty="0"/>
              <a:t>04</a:t>
            </a:r>
          </a:p>
        </p:txBody>
      </p:sp>
      <p:pic>
        <p:nvPicPr>
          <p:cNvPr id="22" name="Picture 21">
            <a:extLst>
              <a:ext uri="{FF2B5EF4-FFF2-40B4-BE49-F238E27FC236}">
                <a16:creationId xmlns:a16="http://schemas.microsoft.com/office/drawing/2014/main" id="{3DF6819F-4274-FA46-AD59-FB35B931D3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sp>
        <p:nvSpPr>
          <p:cNvPr id="31" name="object 10">
            <a:extLst>
              <a:ext uri="{FF2B5EF4-FFF2-40B4-BE49-F238E27FC236}">
                <a16:creationId xmlns:a16="http://schemas.microsoft.com/office/drawing/2014/main" id="{B6579179-23C2-714D-B9DC-4D63E31D189D}"/>
              </a:ext>
            </a:extLst>
          </p:cNvPr>
          <p:cNvSpPr/>
          <p:nvPr userDrawn="1"/>
        </p:nvSpPr>
        <p:spPr>
          <a:xfrm>
            <a:off x="13541641" y="2834817"/>
            <a:ext cx="454025" cy="2400300"/>
          </a:xfrm>
          <a:custGeom>
            <a:avLst/>
            <a:gdLst/>
            <a:ahLst/>
            <a:cxnLst/>
            <a:rect l="l" t="t" r="r" b="b"/>
            <a:pathLst>
              <a:path w="454025" h="2400300">
                <a:moveTo>
                  <a:pt x="0" y="2399792"/>
                </a:moveTo>
                <a:lnTo>
                  <a:pt x="453834" y="2399792"/>
                </a:lnTo>
                <a:lnTo>
                  <a:pt x="453834" y="0"/>
                </a:lnTo>
                <a:lnTo>
                  <a:pt x="0" y="0"/>
                </a:lnTo>
                <a:lnTo>
                  <a:pt x="0" y="2399792"/>
                </a:lnTo>
                <a:close/>
              </a:path>
            </a:pathLst>
          </a:custGeom>
          <a:solidFill>
            <a:srgbClr val="F48C2D"/>
          </a:solidFill>
        </p:spPr>
        <p:txBody>
          <a:bodyPr wrap="square" lIns="0" tIns="0" rIns="0" bIns="0" rtlCol="0"/>
          <a:lstStyle/>
          <a:p>
            <a:endParaRPr/>
          </a:p>
        </p:txBody>
      </p:sp>
      <p:sp>
        <p:nvSpPr>
          <p:cNvPr id="32" name="object 11">
            <a:extLst>
              <a:ext uri="{FF2B5EF4-FFF2-40B4-BE49-F238E27FC236}">
                <a16:creationId xmlns:a16="http://schemas.microsoft.com/office/drawing/2014/main" id="{CC4877BF-2B75-B544-A8EB-9F76A8BF2F91}"/>
              </a:ext>
            </a:extLst>
          </p:cNvPr>
          <p:cNvSpPr/>
          <p:nvPr userDrawn="1"/>
        </p:nvSpPr>
        <p:spPr>
          <a:xfrm>
            <a:off x="12957721" y="3956519"/>
            <a:ext cx="454025" cy="1262380"/>
          </a:xfrm>
          <a:custGeom>
            <a:avLst/>
            <a:gdLst/>
            <a:ahLst/>
            <a:cxnLst/>
            <a:rect l="l" t="t" r="r" b="b"/>
            <a:pathLst>
              <a:path w="454025" h="1262379">
                <a:moveTo>
                  <a:pt x="0" y="1262214"/>
                </a:moveTo>
                <a:lnTo>
                  <a:pt x="453834" y="1262214"/>
                </a:lnTo>
                <a:lnTo>
                  <a:pt x="453834" y="0"/>
                </a:lnTo>
                <a:lnTo>
                  <a:pt x="0" y="0"/>
                </a:lnTo>
                <a:lnTo>
                  <a:pt x="0" y="1262214"/>
                </a:lnTo>
                <a:close/>
              </a:path>
            </a:pathLst>
          </a:custGeom>
          <a:solidFill>
            <a:srgbClr val="473599"/>
          </a:solidFill>
        </p:spPr>
        <p:txBody>
          <a:bodyPr wrap="square" lIns="0" tIns="0" rIns="0" bIns="0" rtlCol="0"/>
          <a:lstStyle/>
          <a:p>
            <a:endParaRPr/>
          </a:p>
        </p:txBody>
      </p:sp>
      <p:sp>
        <p:nvSpPr>
          <p:cNvPr id="34" name="object 19">
            <a:extLst>
              <a:ext uri="{FF2B5EF4-FFF2-40B4-BE49-F238E27FC236}">
                <a16:creationId xmlns:a16="http://schemas.microsoft.com/office/drawing/2014/main" id="{90F11D32-CCFD-3841-BF98-DDD644C4CC83}"/>
              </a:ext>
            </a:extLst>
          </p:cNvPr>
          <p:cNvSpPr/>
          <p:nvPr userDrawn="1"/>
        </p:nvSpPr>
        <p:spPr>
          <a:xfrm>
            <a:off x="14125219" y="3441700"/>
            <a:ext cx="454025" cy="1793239"/>
          </a:xfrm>
          <a:custGeom>
            <a:avLst/>
            <a:gdLst/>
            <a:ahLst/>
            <a:cxnLst/>
            <a:rect l="l" t="t" r="r" b="b"/>
            <a:pathLst>
              <a:path w="454025" h="1793239">
                <a:moveTo>
                  <a:pt x="0" y="1792909"/>
                </a:moveTo>
                <a:lnTo>
                  <a:pt x="453834" y="1792909"/>
                </a:lnTo>
                <a:lnTo>
                  <a:pt x="453834" y="0"/>
                </a:lnTo>
                <a:lnTo>
                  <a:pt x="0" y="0"/>
                </a:lnTo>
                <a:lnTo>
                  <a:pt x="0" y="1792909"/>
                </a:lnTo>
                <a:close/>
              </a:path>
            </a:pathLst>
          </a:custGeom>
          <a:solidFill>
            <a:srgbClr val="FFC62B"/>
          </a:solidFill>
        </p:spPr>
        <p:txBody>
          <a:bodyPr wrap="square" lIns="0" tIns="0" rIns="0" bIns="0" rtlCol="0"/>
          <a:lstStyle/>
          <a:p>
            <a:endParaRPr/>
          </a:p>
        </p:txBody>
      </p:sp>
      <p:sp>
        <p:nvSpPr>
          <p:cNvPr id="35" name="object 20">
            <a:extLst>
              <a:ext uri="{FF2B5EF4-FFF2-40B4-BE49-F238E27FC236}">
                <a16:creationId xmlns:a16="http://schemas.microsoft.com/office/drawing/2014/main" id="{7EFEC613-733F-D243-BBBE-998A0655B9A2}"/>
              </a:ext>
            </a:extLst>
          </p:cNvPr>
          <p:cNvSpPr/>
          <p:nvPr userDrawn="1"/>
        </p:nvSpPr>
        <p:spPr>
          <a:xfrm>
            <a:off x="14698129" y="4338154"/>
            <a:ext cx="454025" cy="896619"/>
          </a:xfrm>
          <a:custGeom>
            <a:avLst/>
            <a:gdLst/>
            <a:ahLst/>
            <a:cxnLst/>
            <a:rect l="l" t="t" r="r" b="b"/>
            <a:pathLst>
              <a:path w="454025" h="896620">
                <a:moveTo>
                  <a:pt x="0" y="896454"/>
                </a:moveTo>
                <a:lnTo>
                  <a:pt x="453834" y="896454"/>
                </a:lnTo>
                <a:lnTo>
                  <a:pt x="453834" y="0"/>
                </a:lnTo>
                <a:lnTo>
                  <a:pt x="0" y="0"/>
                </a:lnTo>
                <a:lnTo>
                  <a:pt x="0" y="896454"/>
                </a:lnTo>
                <a:close/>
              </a:path>
            </a:pathLst>
          </a:custGeom>
          <a:solidFill>
            <a:srgbClr val="00B7BC"/>
          </a:solidFill>
        </p:spPr>
        <p:txBody>
          <a:bodyPr wrap="square" lIns="0" tIns="0" rIns="0" bIns="0" rtlCol="0"/>
          <a:lstStyle/>
          <a:p>
            <a:endParaRPr/>
          </a:p>
        </p:txBody>
      </p:sp>
      <p:grpSp>
        <p:nvGrpSpPr>
          <p:cNvPr id="36" name="Group 35">
            <a:extLst>
              <a:ext uri="{FF2B5EF4-FFF2-40B4-BE49-F238E27FC236}">
                <a16:creationId xmlns:a16="http://schemas.microsoft.com/office/drawing/2014/main" id="{4C199A82-E04A-3449-B16C-25B3BBDB8A27}"/>
              </a:ext>
            </a:extLst>
          </p:cNvPr>
          <p:cNvGrpSpPr/>
          <p:nvPr userDrawn="1"/>
        </p:nvGrpSpPr>
        <p:grpSpPr>
          <a:xfrm>
            <a:off x="0" y="355600"/>
            <a:ext cx="5622290" cy="947204"/>
            <a:chOff x="0" y="355600"/>
            <a:chExt cx="5622290" cy="947204"/>
          </a:xfrm>
        </p:grpSpPr>
        <p:sp>
          <p:nvSpPr>
            <p:cNvPr id="37" name="object 13">
              <a:extLst>
                <a:ext uri="{FF2B5EF4-FFF2-40B4-BE49-F238E27FC236}">
                  <a16:creationId xmlns:a16="http://schemas.microsoft.com/office/drawing/2014/main" id="{D38AB9AE-B0A2-8B42-8223-90134BCD8C90}"/>
                </a:ext>
              </a:extLst>
            </p:cNvPr>
            <p:cNvSpPr/>
            <p:nvPr/>
          </p:nvSpPr>
          <p:spPr>
            <a:xfrm>
              <a:off x="0" y="355600"/>
              <a:ext cx="2325370" cy="93980"/>
            </a:xfrm>
            <a:custGeom>
              <a:avLst/>
              <a:gdLst/>
              <a:ahLst/>
              <a:cxnLst/>
              <a:rect l="l" t="t" r="r" b="b"/>
              <a:pathLst>
                <a:path w="2325370" h="93979">
                  <a:moveTo>
                    <a:pt x="0" y="93840"/>
                  </a:moveTo>
                  <a:lnTo>
                    <a:pt x="2325128" y="93840"/>
                  </a:lnTo>
                  <a:lnTo>
                    <a:pt x="2325128" y="0"/>
                  </a:lnTo>
                  <a:lnTo>
                    <a:pt x="0" y="0"/>
                  </a:lnTo>
                  <a:lnTo>
                    <a:pt x="0" y="93840"/>
                  </a:lnTo>
                  <a:close/>
                </a:path>
              </a:pathLst>
            </a:custGeom>
            <a:solidFill>
              <a:srgbClr val="F48C2D"/>
            </a:solidFill>
          </p:spPr>
          <p:txBody>
            <a:bodyPr wrap="square" lIns="0" tIns="0" rIns="0" bIns="0" rtlCol="0"/>
            <a:lstStyle/>
            <a:p>
              <a:endParaRPr/>
            </a:p>
          </p:txBody>
        </p:sp>
        <p:sp>
          <p:nvSpPr>
            <p:cNvPr id="38" name="object 14">
              <a:extLst>
                <a:ext uri="{FF2B5EF4-FFF2-40B4-BE49-F238E27FC236}">
                  <a16:creationId xmlns:a16="http://schemas.microsoft.com/office/drawing/2014/main" id="{0BF6690F-FEE3-4B4B-9618-9BDA492C4060}"/>
                </a:ext>
              </a:extLst>
            </p:cNvPr>
            <p:cNvSpPr/>
            <p:nvPr/>
          </p:nvSpPr>
          <p:spPr>
            <a:xfrm>
              <a:off x="0" y="528472"/>
              <a:ext cx="4048125" cy="92710"/>
            </a:xfrm>
            <a:custGeom>
              <a:avLst/>
              <a:gdLst/>
              <a:ahLst/>
              <a:cxnLst/>
              <a:rect l="l" t="t" r="r" b="b"/>
              <a:pathLst>
                <a:path w="4048125" h="92709">
                  <a:moveTo>
                    <a:pt x="0" y="92405"/>
                  </a:moveTo>
                  <a:lnTo>
                    <a:pt x="4048023" y="92405"/>
                  </a:lnTo>
                  <a:lnTo>
                    <a:pt x="4048023" y="0"/>
                  </a:lnTo>
                  <a:lnTo>
                    <a:pt x="0" y="0"/>
                  </a:lnTo>
                  <a:lnTo>
                    <a:pt x="0" y="92405"/>
                  </a:lnTo>
                  <a:close/>
                </a:path>
              </a:pathLst>
            </a:custGeom>
            <a:solidFill>
              <a:srgbClr val="FFC62B"/>
            </a:solidFill>
          </p:spPr>
          <p:txBody>
            <a:bodyPr wrap="square" lIns="0" tIns="0" rIns="0" bIns="0" rtlCol="0"/>
            <a:lstStyle/>
            <a:p>
              <a:endParaRPr/>
            </a:p>
          </p:txBody>
        </p:sp>
        <p:sp>
          <p:nvSpPr>
            <p:cNvPr id="39" name="object 15">
              <a:extLst>
                <a:ext uri="{FF2B5EF4-FFF2-40B4-BE49-F238E27FC236}">
                  <a16:creationId xmlns:a16="http://schemas.microsoft.com/office/drawing/2014/main" id="{F9A85706-2DE0-394A-B33C-50A017D34129}"/>
                </a:ext>
              </a:extLst>
            </p:cNvPr>
            <p:cNvSpPr/>
            <p:nvPr/>
          </p:nvSpPr>
          <p:spPr>
            <a:xfrm>
              <a:off x="0" y="700633"/>
              <a:ext cx="5622290" cy="92710"/>
            </a:xfrm>
            <a:custGeom>
              <a:avLst/>
              <a:gdLst/>
              <a:ahLst/>
              <a:cxnLst/>
              <a:rect l="l" t="t" r="r" b="b"/>
              <a:pathLst>
                <a:path w="5622290" h="92709">
                  <a:moveTo>
                    <a:pt x="0" y="92405"/>
                  </a:moveTo>
                  <a:lnTo>
                    <a:pt x="5621870" y="92405"/>
                  </a:lnTo>
                  <a:lnTo>
                    <a:pt x="5621870" y="0"/>
                  </a:lnTo>
                  <a:lnTo>
                    <a:pt x="0" y="0"/>
                  </a:lnTo>
                  <a:lnTo>
                    <a:pt x="0" y="92405"/>
                  </a:lnTo>
                  <a:close/>
                </a:path>
              </a:pathLst>
            </a:custGeom>
            <a:solidFill>
              <a:srgbClr val="00B7BC"/>
            </a:solidFill>
          </p:spPr>
          <p:txBody>
            <a:bodyPr wrap="square" lIns="0" tIns="0" rIns="0" bIns="0" rtlCol="0"/>
            <a:lstStyle/>
            <a:p>
              <a:endParaRPr/>
            </a:p>
          </p:txBody>
        </p:sp>
        <p:sp>
          <p:nvSpPr>
            <p:cNvPr id="40" name="object 16">
              <a:extLst>
                <a:ext uri="{FF2B5EF4-FFF2-40B4-BE49-F238E27FC236}">
                  <a16:creationId xmlns:a16="http://schemas.microsoft.com/office/drawing/2014/main" id="{AACCB2D9-13E4-1946-A9AD-315C8E03346C}"/>
                </a:ext>
              </a:extLst>
            </p:cNvPr>
            <p:cNvSpPr/>
            <p:nvPr/>
          </p:nvSpPr>
          <p:spPr>
            <a:xfrm>
              <a:off x="0" y="872794"/>
              <a:ext cx="2916555" cy="92710"/>
            </a:xfrm>
            <a:custGeom>
              <a:avLst/>
              <a:gdLst/>
              <a:ahLst/>
              <a:cxnLst/>
              <a:rect l="l" t="t" r="r" b="b"/>
              <a:pathLst>
                <a:path w="2916555" h="92709">
                  <a:moveTo>
                    <a:pt x="0" y="92405"/>
                  </a:moveTo>
                  <a:lnTo>
                    <a:pt x="2916186" y="92405"/>
                  </a:lnTo>
                  <a:lnTo>
                    <a:pt x="2916186" y="0"/>
                  </a:lnTo>
                  <a:lnTo>
                    <a:pt x="0" y="0"/>
                  </a:lnTo>
                  <a:lnTo>
                    <a:pt x="0" y="92405"/>
                  </a:lnTo>
                  <a:close/>
                </a:path>
              </a:pathLst>
            </a:custGeom>
            <a:solidFill>
              <a:srgbClr val="473599"/>
            </a:solidFill>
          </p:spPr>
          <p:txBody>
            <a:bodyPr wrap="square" lIns="0" tIns="0" rIns="0" bIns="0" rtlCol="0"/>
            <a:lstStyle/>
            <a:p>
              <a:endParaRPr/>
            </a:p>
          </p:txBody>
        </p:sp>
        <p:sp>
          <p:nvSpPr>
            <p:cNvPr id="41" name="object 17">
              <a:extLst>
                <a:ext uri="{FF2B5EF4-FFF2-40B4-BE49-F238E27FC236}">
                  <a16:creationId xmlns:a16="http://schemas.microsoft.com/office/drawing/2014/main" id="{A8DA4587-ED29-C445-9132-988A01B02EC0}"/>
                </a:ext>
              </a:extLst>
            </p:cNvPr>
            <p:cNvSpPr/>
            <p:nvPr/>
          </p:nvSpPr>
          <p:spPr>
            <a:xfrm>
              <a:off x="0" y="1210094"/>
              <a:ext cx="842644" cy="92710"/>
            </a:xfrm>
            <a:custGeom>
              <a:avLst/>
              <a:gdLst/>
              <a:ahLst/>
              <a:cxnLst/>
              <a:rect l="l" t="t" r="r" b="b"/>
              <a:pathLst>
                <a:path w="842644" h="92709">
                  <a:moveTo>
                    <a:pt x="0" y="92506"/>
                  </a:moveTo>
                  <a:lnTo>
                    <a:pt x="842175" y="92506"/>
                  </a:lnTo>
                  <a:lnTo>
                    <a:pt x="842175" y="0"/>
                  </a:lnTo>
                  <a:lnTo>
                    <a:pt x="0" y="0"/>
                  </a:lnTo>
                  <a:lnTo>
                    <a:pt x="0" y="92506"/>
                  </a:lnTo>
                  <a:close/>
                </a:path>
              </a:pathLst>
            </a:custGeom>
            <a:solidFill>
              <a:srgbClr val="5BC1E8"/>
            </a:solidFill>
          </p:spPr>
          <p:txBody>
            <a:bodyPr wrap="square" lIns="0" tIns="0" rIns="0" bIns="0" rtlCol="0"/>
            <a:lstStyle/>
            <a:p>
              <a:endParaRPr/>
            </a:p>
          </p:txBody>
        </p:sp>
      </p:grpSp>
      <p:sp>
        <p:nvSpPr>
          <p:cNvPr id="43" name="Text Placeholder 42">
            <a:extLst>
              <a:ext uri="{FF2B5EF4-FFF2-40B4-BE49-F238E27FC236}">
                <a16:creationId xmlns:a16="http://schemas.microsoft.com/office/drawing/2014/main" id="{BC380C10-5D64-8E49-99A2-ADE33483C59E}"/>
              </a:ext>
            </a:extLst>
          </p:cNvPr>
          <p:cNvSpPr>
            <a:spLocks noGrp="1"/>
          </p:cNvSpPr>
          <p:nvPr>
            <p:ph type="body" sz="quarter" idx="10"/>
          </p:nvPr>
        </p:nvSpPr>
        <p:spPr>
          <a:xfrm>
            <a:off x="1104900" y="3200400"/>
            <a:ext cx="10604500" cy="3581398"/>
          </a:xfrm>
          <a:prstGeom prst="rect">
            <a:avLst/>
          </a:prstGeom>
        </p:spPr>
        <p:txBody>
          <a:bodyPr/>
          <a:lstStyle>
            <a:lvl1pPr>
              <a:defRPr sz="1800"/>
            </a:lvl1pPr>
          </a:lstStyle>
          <a:p>
            <a:pPr lvl="0"/>
            <a:r>
              <a:rPr lang="en-US" dirty="0"/>
              <a:t>Click to edit Master text styles</a:t>
            </a:r>
          </a:p>
        </p:txBody>
      </p:sp>
      <p:sp>
        <p:nvSpPr>
          <p:cNvPr id="46" name="Text Placeholder 42">
            <a:extLst>
              <a:ext uri="{FF2B5EF4-FFF2-40B4-BE49-F238E27FC236}">
                <a16:creationId xmlns:a16="http://schemas.microsoft.com/office/drawing/2014/main" id="{6A279657-0258-0C47-822D-D2665F4A9CA0}"/>
              </a:ext>
            </a:extLst>
          </p:cNvPr>
          <p:cNvSpPr>
            <a:spLocks noGrp="1"/>
          </p:cNvSpPr>
          <p:nvPr>
            <p:ph type="body" sz="quarter" idx="11"/>
          </p:nvPr>
        </p:nvSpPr>
        <p:spPr>
          <a:xfrm>
            <a:off x="12750800" y="5410200"/>
            <a:ext cx="2613022" cy="215444"/>
          </a:xfrm>
          <a:prstGeom prst="rect">
            <a:avLst/>
          </a:prstGeom>
        </p:spPr>
        <p:txBody>
          <a:bodyPr/>
          <a:lstStyle>
            <a:lvl1pPr>
              <a:defRPr sz="1400" b="0" i="1">
                <a:latin typeface="Arial" panose="020B0604020202020204" pitchFamily="34" charset="0"/>
                <a:ea typeface="Tabac Sans" panose="02000000000000000000" pitchFamily="2" charset="77"/>
                <a:cs typeface="Arial" panose="020B0604020202020204" pitchFamily="34" charset="0"/>
              </a:defRPr>
            </a:lvl1pPr>
          </a:lstStyle>
          <a:p>
            <a:pPr lvl="0"/>
            <a:r>
              <a:rPr lang="en-US" dirty="0"/>
              <a:t>Click to edit Master text styles</a:t>
            </a:r>
          </a:p>
        </p:txBody>
      </p:sp>
      <p:sp>
        <p:nvSpPr>
          <p:cNvPr id="30" name="object 9">
            <a:extLst>
              <a:ext uri="{FF2B5EF4-FFF2-40B4-BE49-F238E27FC236}">
                <a16:creationId xmlns:a16="http://schemas.microsoft.com/office/drawing/2014/main" id="{98DCA286-AA9A-DB4A-A30A-D7DCD1D63517}"/>
              </a:ext>
            </a:extLst>
          </p:cNvPr>
          <p:cNvSpPr/>
          <p:nvPr userDrawn="1"/>
        </p:nvSpPr>
        <p:spPr>
          <a:xfrm flipV="1">
            <a:off x="12750800" y="5179363"/>
            <a:ext cx="2613022" cy="45719"/>
          </a:xfrm>
          <a:custGeom>
            <a:avLst/>
            <a:gdLst/>
            <a:ahLst/>
            <a:cxnLst/>
            <a:rect l="l" t="t" r="r" b="b"/>
            <a:pathLst>
              <a:path w="791209">
                <a:moveTo>
                  <a:pt x="0" y="0"/>
                </a:moveTo>
                <a:lnTo>
                  <a:pt x="790841" y="0"/>
                </a:lnTo>
              </a:path>
            </a:pathLst>
          </a:custGeom>
          <a:ln w="6350">
            <a:solidFill>
              <a:srgbClr val="000000"/>
            </a:solidFill>
          </a:ln>
        </p:spPr>
        <p:txBody>
          <a:bodyPr wrap="square" lIns="0" tIns="0" rIns="0" bIns="0" rtlCol="0"/>
          <a:lstStyle/>
          <a:p>
            <a:endParaRPr/>
          </a:p>
        </p:txBody>
      </p:sp>
      <p:sp>
        <p:nvSpPr>
          <p:cNvPr id="47" name="Text Placeholder 35">
            <a:extLst>
              <a:ext uri="{FF2B5EF4-FFF2-40B4-BE49-F238E27FC236}">
                <a16:creationId xmlns:a16="http://schemas.microsoft.com/office/drawing/2014/main" id="{4190910B-68A1-5E42-8777-3F31AB939D7F}"/>
              </a:ext>
            </a:extLst>
          </p:cNvPr>
          <p:cNvSpPr>
            <a:spLocks noGrp="1"/>
          </p:cNvSpPr>
          <p:nvPr>
            <p:ph type="body" sz="quarter" idx="12"/>
          </p:nvPr>
        </p:nvSpPr>
        <p:spPr>
          <a:xfrm>
            <a:off x="1079500" y="2155296"/>
            <a:ext cx="5689283" cy="323165"/>
          </a:xfrm>
          <a:prstGeom prst="rect">
            <a:avLst/>
          </a:prstGeom>
        </p:spPr>
        <p:txBody>
          <a:bodyPr/>
          <a:lstStyle>
            <a:lvl1pPr>
              <a:defRPr sz="2100" b="1" i="0">
                <a:latin typeface="Calibri" panose="020F0502020204030204" pitchFamily="34" charset="0"/>
                <a:ea typeface="Calibri" panose="020F0502020204030204" pitchFamily="34" charset="0"/>
                <a:cs typeface="Calibri" panose="020F0502020204030204" pitchFamily="34" charset="0"/>
              </a:defRPr>
            </a:lvl1pPr>
            <a:lvl2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2pPr>
            <a:lvl3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3pPr>
            <a:lvl4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4pPr>
            <a:lvl5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5pPr>
          </a:lstStyle>
          <a:p>
            <a:pPr lvl="0"/>
            <a:endParaRPr lang="en-US" dirty="0"/>
          </a:p>
        </p:txBody>
      </p:sp>
      <p:sp>
        <p:nvSpPr>
          <p:cNvPr id="48" name="object 26">
            <a:extLst>
              <a:ext uri="{FF2B5EF4-FFF2-40B4-BE49-F238E27FC236}">
                <a16:creationId xmlns:a16="http://schemas.microsoft.com/office/drawing/2014/main" id="{4489B650-D200-7345-8C73-43303A6E3607}"/>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55F7E2E-CD31-7E48-B2CD-93BBAC15DB7C}"/>
              </a:ext>
            </a:extLst>
          </p:cNvPr>
          <p:cNvSpPr/>
          <p:nvPr userDrawn="1"/>
        </p:nvSpPr>
        <p:spPr>
          <a:xfrm>
            <a:off x="8767233" y="2136519"/>
            <a:ext cx="6443141" cy="4049903"/>
          </a:xfrm>
          <a:prstGeom prst="rect">
            <a:avLst/>
          </a:prstGeom>
          <a:blipFill>
            <a:blip r:embed="rId2" cstate="print"/>
            <a:stretch>
              <a:fillRect/>
            </a:stretch>
          </a:blipFill>
        </p:spPr>
        <p:txBody>
          <a:bodyPr wrap="square" lIns="0" tIns="0" rIns="0" bIns="0" rtlCol="0"/>
          <a:lstStyle/>
          <a:p>
            <a:endParaRPr/>
          </a:p>
        </p:txBody>
      </p:sp>
      <p:grpSp>
        <p:nvGrpSpPr>
          <p:cNvPr id="9" name="Group 8">
            <a:extLst>
              <a:ext uri="{FF2B5EF4-FFF2-40B4-BE49-F238E27FC236}">
                <a16:creationId xmlns:a16="http://schemas.microsoft.com/office/drawing/2014/main" id="{28EAC190-8AC7-0940-A5D2-C43281F87E99}"/>
              </a:ext>
            </a:extLst>
          </p:cNvPr>
          <p:cNvGrpSpPr/>
          <p:nvPr userDrawn="1"/>
        </p:nvGrpSpPr>
        <p:grpSpPr>
          <a:xfrm>
            <a:off x="10634129" y="355600"/>
            <a:ext cx="5622454" cy="947204"/>
            <a:chOff x="10634129" y="355600"/>
            <a:chExt cx="5622454" cy="947204"/>
          </a:xfrm>
        </p:grpSpPr>
        <p:sp>
          <p:nvSpPr>
            <p:cNvPr id="10" name="object 7">
              <a:extLst>
                <a:ext uri="{FF2B5EF4-FFF2-40B4-BE49-F238E27FC236}">
                  <a16:creationId xmlns:a16="http://schemas.microsoft.com/office/drawing/2014/main" id="{33548BE5-2CD8-1048-9487-CB8383A674DC}"/>
                </a:ext>
              </a:extLst>
            </p:cNvPr>
            <p:cNvSpPr/>
            <p:nvPr/>
          </p:nvSpPr>
          <p:spPr>
            <a:xfrm>
              <a:off x="12748755" y="355600"/>
              <a:ext cx="3507740" cy="93980"/>
            </a:xfrm>
            <a:custGeom>
              <a:avLst/>
              <a:gdLst/>
              <a:ahLst/>
              <a:cxnLst/>
              <a:rect l="l" t="t" r="r" b="b"/>
              <a:pathLst>
                <a:path w="3507740" h="93979">
                  <a:moveTo>
                    <a:pt x="0" y="93840"/>
                  </a:moveTo>
                  <a:lnTo>
                    <a:pt x="3507231" y="93840"/>
                  </a:lnTo>
                  <a:lnTo>
                    <a:pt x="3507231" y="0"/>
                  </a:lnTo>
                  <a:lnTo>
                    <a:pt x="0" y="0"/>
                  </a:lnTo>
                  <a:lnTo>
                    <a:pt x="0" y="93840"/>
                  </a:lnTo>
                  <a:close/>
                </a:path>
              </a:pathLst>
            </a:custGeom>
            <a:solidFill>
              <a:srgbClr val="F48C2D"/>
            </a:solidFill>
          </p:spPr>
          <p:txBody>
            <a:bodyPr wrap="square" lIns="0" tIns="0" rIns="0" bIns="0" rtlCol="0"/>
            <a:lstStyle/>
            <a:p>
              <a:endParaRPr/>
            </a:p>
          </p:txBody>
        </p:sp>
        <p:sp>
          <p:nvSpPr>
            <p:cNvPr id="11" name="object 8">
              <a:extLst>
                <a:ext uri="{FF2B5EF4-FFF2-40B4-BE49-F238E27FC236}">
                  <a16:creationId xmlns:a16="http://schemas.microsoft.com/office/drawing/2014/main" id="{94FEBA81-06C8-6E4F-A0FC-4E03DF302F43}"/>
                </a:ext>
              </a:extLst>
            </p:cNvPr>
            <p:cNvSpPr/>
            <p:nvPr/>
          </p:nvSpPr>
          <p:spPr>
            <a:xfrm>
              <a:off x="11691454" y="528472"/>
              <a:ext cx="4565015" cy="92710"/>
            </a:xfrm>
            <a:custGeom>
              <a:avLst/>
              <a:gdLst/>
              <a:ahLst/>
              <a:cxnLst/>
              <a:rect l="l" t="t" r="r" b="b"/>
              <a:pathLst>
                <a:path w="4565015" h="92709">
                  <a:moveTo>
                    <a:pt x="0" y="92405"/>
                  </a:moveTo>
                  <a:lnTo>
                    <a:pt x="4564545" y="92405"/>
                  </a:lnTo>
                  <a:lnTo>
                    <a:pt x="4564545" y="0"/>
                  </a:lnTo>
                  <a:lnTo>
                    <a:pt x="0" y="0"/>
                  </a:lnTo>
                  <a:lnTo>
                    <a:pt x="0" y="92405"/>
                  </a:lnTo>
                  <a:close/>
                </a:path>
              </a:pathLst>
            </a:custGeom>
            <a:solidFill>
              <a:srgbClr val="FFC62B"/>
            </a:solidFill>
          </p:spPr>
          <p:txBody>
            <a:bodyPr wrap="square" lIns="0" tIns="0" rIns="0" bIns="0" rtlCol="0"/>
            <a:lstStyle/>
            <a:p>
              <a:endParaRPr/>
            </a:p>
          </p:txBody>
        </p:sp>
        <p:sp>
          <p:nvSpPr>
            <p:cNvPr id="12" name="object 9">
              <a:extLst>
                <a:ext uri="{FF2B5EF4-FFF2-40B4-BE49-F238E27FC236}">
                  <a16:creationId xmlns:a16="http://schemas.microsoft.com/office/drawing/2014/main" id="{C175060F-1AE6-EA45-86E7-3DA22E0FD137}"/>
                </a:ext>
              </a:extLst>
            </p:cNvPr>
            <p:cNvSpPr/>
            <p:nvPr/>
          </p:nvSpPr>
          <p:spPr>
            <a:xfrm>
              <a:off x="13930870" y="700633"/>
              <a:ext cx="2325370" cy="92710"/>
            </a:xfrm>
            <a:custGeom>
              <a:avLst/>
              <a:gdLst/>
              <a:ahLst/>
              <a:cxnLst/>
              <a:rect l="l" t="t" r="r" b="b"/>
              <a:pathLst>
                <a:path w="2325369" h="92709">
                  <a:moveTo>
                    <a:pt x="0" y="92405"/>
                  </a:moveTo>
                  <a:lnTo>
                    <a:pt x="2325128" y="92405"/>
                  </a:lnTo>
                  <a:lnTo>
                    <a:pt x="2325128" y="0"/>
                  </a:lnTo>
                  <a:lnTo>
                    <a:pt x="0" y="0"/>
                  </a:lnTo>
                  <a:lnTo>
                    <a:pt x="0" y="92405"/>
                  </a:lnTo>
                  <a:close/>
                </a:path>
              </a:pathLst>
            </a:custGeom>
            <a:solidFill>
              <a:srgbClr val="00B7BC"/>
            </a:solidFill>
          </p:spPr>
          <p:txBody>
            <a:bodyPr wrap="square" lIns="0" tIns="0" rIns="0" bIns="0" rtlCol="0"/>
            <a:lstStyle/>
            <a:p>
              <a:endParaRPr/>
            </a:p>
          </p:txBody>
        </p:sp>
        <p:sp>
          <p:nvSpPr>
            <p:cNvPr id="13" name="object 10">
              <a:extLst>
                <a:ext uri="{FF2B5EF4-FFF2-40B4-BE49-F238E27FC236}">
                  <a16:creationId xmlns:a16="http://schemas.microsoft.com/office/drawing/2014/main" id="{F81190B9-09E2-0B46-89D3-5AC246A516D9}"/>
                </a:ext>
              </a:extLst>
            </p:cNvPr>
            <p:cNvSpPr/>
            <p:nvPr/>
          </p:nvSpPr>
          <p:spPr>
            <a:xfrm>
              <a:off x="10634129" y="872794"/>
              <a:ext cx="5622290" cy="92710"/>
            </a:xfrm>
            <a:custGeom>
              <a:avLst/>
              <a:gdLst/>
              <a:ahLst/>
              <a:cxnLst/>
              <a:rect l="l" t="t" r="r" b="b"/>
              <a:pathLst>
                <a:path w="5622290" h="92709">
                  <a:moveTo>
                    <a:pt x="0" y="92405"/>
                  </a:moveTo>
                  <a:lnTo>
                    <a:pt x="5621870" y="92405"/>
                  </a:lnTo>
                  <a:lnTo>
                    <a:pt x="5621870" y="0"/>
                  </a:lnTo>
                  <a:lnTo>
                    <a:pt x="0" y="0"/>
                  </a:lnTo>
                  <a:lnTo>
                    <a:pt x="0" y="92405"/>
                  </a:lnTo>
                  <a:close/>
                </a:path>
              </a:pathLst>
            </a:custGeom>
            <a:solidFill>
              <a:srgbClr val="473599"/>
            </a:solidFill>
          </p:spPr>
          <p:txBody>
            <a:bodyPr wrap="square" lIns="0" tIns="0" rIns="0" bIns="0" rtlCol="0"/>
            <a:lstStyle/>
            <a:p>
              <a:endParaRPr/>
            </a:p>
          </p:txBody>
        </p:sp>
        <p:sp>
          <p:nvSpPr>
            <p:cNvPr id="14" name="object 11">
              <a:extLst>
                <a:ext uri="{FF2B5EF4-FFF2-40B4-BE49-F238E27FC236}">
                  <a16:creationId xmlns:a16="http://schemas.microsoft.com/office/drawing/2014/main" id="{E7768655-680F-4142-9316-3AFF2ACCD594}"/>
                </a:ext>
              </a:extLst>
            </p:cNvPr>
            <p:cNvSpPr/>
            <p:nvPr/>
          </p:nvSpPr>
          <p:spPr>
            <a:xfrm>
              <a:off x="14863393" y="1210094"/>
              <a:ext cx="1393190" cy="92710"/>
            </a:xfrm>
            <a:custGeom>
              <a:avLst/>
              <a:gdLst/>
              <a:ahLst/>
              <a:cxnLst/>
              <a:rect l="l" t="t" r="r" b="b"/>
              <a:pathLst>
                <a:path w="1393190" h="92709">
                  <a:moveTo>
                    <a:pt x="0" y="92506"/>
                  </a:moveTo>
                  <a:lnTo>
                    <a:pt x="1392605" y="92506"/>
                  </a:lnTo>
                  <a:lnTo>
                    <a:pt x="1392605" y="0"/>
                  </a:lnTo>
                  <a:lnTo>
                    <a:pt x="0" y="0"/>
                  </a:lnTo>
                  <a:lnTo>
                    <a:pt x="0" y="92506"/>
                  </a:lnTo>
                  <a:close/>
                </a:path>
              </a:pathLst>
            </a:custGeom>
            <a:solidFill>
              <a:srgbClr val="5BC1E8"/>
            </a:solidFill>
          </p:spPr>
          <p:txBody>
            <a:bodyPr wrap="square" lIns="0" tIns="0" rIns="0" bIns="0" rtlCol="0"/>
            <a:lstStyle/>
            <a:p>
              <a:endParaRPr/>
            </a:p>
          </p:txBody>
        </p:sp>
      </p:grpSp>
      <p:sp>
        <p:nvSpPr>
          <p:cNvPr id="15" name="Text Placeholder 42">
            <a:extLst>
              <a:ext uri="{FF2B5EF4-FFF2-40B4-BE49-F238E27FC236}">
                <a16:creationId xmlns:a16="http://schemas.microsoft.com/office/drawing/2014/main" id="{0C2C05EC-4A65-1E41-800A-F231FF45DDF8}"/>
              </a:ext>
            </a:extLst>
          </p:cNvPr>
          <p:cNvSpPr>
            <a:spLocks noGrp="1"/>
          </p:cNvSpPr>
          <p:nvPr>
            <p:ph type="body" sz="quarter" idx="11"/>
          </p:nvPr>
        </p:nvSpPr>
        <p:spPr>
          <a:xfrm>
            <a:off x="1104900" y="3200400"/>
            <a:ext cx="7023100" cy="3581398"/>
          </a:xfrm>
          <a:prstGeom prst="rect">
            <a:avLst/>
          </a:prstGeom>
        </p:spPr>
        <p:txBody>
          <a:bodyPr/>
          <a:lstStyle>
            <a:lvl1pPr>
              <a:defRPr sz="1800"/>
            </a:lvl1pPr>
          </a:lstStyle>
          <a:p>
            <a:pPr lvl="0"/>
            <a:r>
              <a:rPr lang="en-US" dirty="0"/>
              <a:t>Click to edit Master text styles</a:t>
            </a:r>
          </a:p>
        </p:txBody>
      </p:sp>
      <p:sp>
        <p:nvSpPr>
          <p:cNvPr id="17" name="Text Placeholder 42">
            <a:extLst>
              <a:ext uri="{FF2B5EF4-FFF2-40B4-BE49-F238E27FC236}">
                <a16:creationId xmlns:a16="http://schemas.microsoft.com/office/drawing/2014/main" id="{E3A4BCC4-1DBE-3D44-B81B-6794102912DE}"/>
              </a:ext>
            </a:extLst>
          </p:cNvPr>
          <p:cNvSpPr>
            <a:spLocks noGrp="1"/>
          </p:cNvSpPr>
          <p:nvPr>
            <p:ph type="body" sz="quarter" idx="12"/>
          </p:nvPr>
        </p:nvSpPr>
        <p:spPr>
          <a:xfrm>
            <a:off x="8793970" y="6324600"/>
            <a:ext cx="2613022" cy="215444"/>
          </a:xfrm>
          <a:prstGeom prst="rect">
            <a:avLst/>
          </a:prstGeom>
        </p:spPr>
        <p:txBody>
          <a:bodyPr/>
          <a:lstStyle>
            <a:lvl1pPr>
              <a:defRPr sz="1400" b="0" i="1">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edit Master text styles</a:t>
            </a:r>
          </a:p>
        </p:txBody>
      </p:sp>
      <p:sp>
        <p:nvSpPr>
          <p:cNvPr id="18" name="object 4">
            <a:extLst>
              <a:ext uri="{FF2B5EF4-FFF2-40B4-BE49-F238E27FC236}">
                <a16:creationId xmlns:a16="http://schemas.microsoft.com/office/drawing/2014/main" id="{C2BA1000-745A-AE49-964E-DC9A8843CF81}"/>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19" name="object 22">
            <a:extLst>
              <a:ext uri="{FF2B5EF4-FFF2-40B4-BE49-F238E27FC236}">
                <a16:creationId xmlns:a16="http://schemas.microsoft.com/office/drawing/2014/main" id="{C0116D1E-C572-594B-988C-3250EF4976D2}"/>
              </a:ext>
            </a:extLst>
          </p:cNvPr>
          <p:cNvSpPr txBox="1">
            <a:spLocks noGrp="1"/>
          </p:cNvSpPr>
          <p:nvPr>
            <p:ph type="sldNum" sz="quarter" idx="4294967295"/>
          </p:nvPr>
        </p:nvSpPr>
        <p:spPr>
          <a:xfrm>
            <a:off x="15568234" y="8376487"/>
            <a:ext cx="1094157"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dirty="0"/>
              <a:t>05</a:t>
            </a:r>
          </a:p>
        </p:txBody>
      </p:sp>
      <p:pic>
        <p:nvPicPr>
          <p:cNvPr id="21" name="Picture 20">
            <a:extLst>
              <a:ext uri="{FF2B5EF4-FFF2-40B4-BE49-F238E27FC236}">
                <a16:creationId xmlns:a16="http://schemas.microsoft.com/office/drawing/2014/main" id="{65133F5A-0F2F-7143-907E-F4503331AD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sp>
        <p:nvSpPr>
          <p:cNvPr id="22" name="Text Placeholder 35">
            <a:extLst>
              <a:ext uri="{FF2B5EF4-FFF2-40B4-BE49-F238E27FC236}">
                <a16:creationId xmlns:a16="http://schemas.microsoft.com/office/drawing/2014/main" id="{1B7CA252-8C70-DF4F-A3C0-72AE8DBBD3BB}"/>
              </a:ext>
            </a:extLst>
          </p:cNvPr>
          <p:cNvSpPr>
            <a:spLocks noGrp="1"/>
          </p:cNvSpPr>
          <p:nvPr>
            <p:ph type="body" sz="quarter" idx="13"/>
          </p:nvPr>
        </p:nvSpPr>
        <p:spPr>
          <a:xfrm>
            <a:off x="1079500" y="2155296"/>
            <a:ext cx="5689283" cy="323165"/>
          </a:xfrm>
          <a:prstGeom prst="rect">
            <a:avLst/>
          </a:prstGeom>
        </p:spPr>
        <p:txBody>
          <a:bodyPr/>
          <a:lstStyle>
            <a:lvl1pPr>
              <a:defRPr sz="2100" b="1" i="0">
                <a:latin typeface="Calibri" panose="020F0502020204030204" pitchFamily="34" charset="0"/>
                <a:ea typeface="Calibri" panose="020F0502020204030204" pitchFamily="34" charset="0"/>
                <a:cs typeface="Calibri" panose="020F0502020204030204" pitchFamily="34" charset="0"/>
              </a:defRPr>
            </a:lvl1pPr>
            <a:lvl2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2pPr>
            <a:lvl3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3pPr>
            <a:lvl4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4pPr>
            <a:lvl5pPr>
              <a:defRPr sz="2000" b="1" i="0">
                <a:latin typeface="Tabac G3 SemiBold" panose="02000000000000000000" pitchFamily="2" charset="77"/>
                <a:ea typeface="Tabac G3 SemiBold" panose="02000000000000000000" pitchFamily="2" charset="77"/>
                <a:cs typeface="Tabac G3 SemiBold" panose="02000000000000000000" pitchFamily="2" charset="77"/>
              </a:defRPr>
            </a:lvl5pPr>
          </a:lstStyle>
          <a:p>
            <a:pPr lvl="0"/>
            <a:endParaRPr lang="en-US" dirty="0"/>
          </a:p>
        </p:txBody>
      </p:sp>
      <p:sp>
        <p:nvSpPr>
          <p:cNvPr id="23" name="object 26">
            <a:extLst>
              <a:ext uri="{FF2B5EF4-FFF2-40B4-BE49-F238E27FC236}">
                <a16:creationId xmlns:a16="http://schemas.microsoft.com/office/drawing/2014/main" id="{85F8DAA3-33A1-F148-9B63-B42F4D4932AC}"/>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42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1B43167-BB50-4C46-A1F6-83E3F8365901}"/>
              </a:ext>
            </a:extLst>
          </p:cNvPr>
          <p:cNvSpPr/>
          <p:nvPr userDrawn="1"/>
        </p:nvSpPr>
        <p:spPr>
          <a:xfrm>
            <a:off x="0" y="8021"/>
            <a:ext cx="16256000" cy="7823200"/>
          </a:xfrm>
          <a:custGeom>
            <a:avLst/>
            <a:gdLst/>
            <a:ahLst/>
            <a:cxnLst/>
            <a:rect l="l" t="t" r="r" b="b"/>
            <a:pathLst>
              <a:path w="16256000" h="7823200">
                <a:moveTo>
                  <a:pt x="0" y="7823200"/>
                </a:moveTo>
                <a:lnTo>
                  <a:pt x="16256000" y="7823200"/>
                </a:lnTo>
                <a:lnTo>
                  <a:pt x="16256000" y="0"/>
                </a:lnTo>
                <a:lnTo>
                  <a:pt x="0" y="0"/>
                </a:lnTo>
                <a:lnTo>
                  <a:pt x="0" y="7823200"/>
                </a:lnTo>
                <a:close/>
              </a:path>
            </a:pathLst>
          </a:custGeom>
          <a:solidFill>
            <a:srgbClr val="473599"/>
          </a:solidFill>
        </p:spPr>
        <p:txBody>
          <a:bodyPr wrap="square" lIns="0" tIns="0" rIns="0" bIns="0" rtlCol="0"/>
          <a:lstStyle/>
          <a:p>
            <a:endParaRPr/>
          </a:p>
        </p:txBody>
      </p:sp>
      <p:sp>
        <p:nvSpPr>
          <p:cNvPr id="4" name="object 3">
            <a:extLst>
              <a:ext uri="{FF2B5EF4-FFF2-40B4-BE49-F238E27FC236}">
                <a16:creationId xmlns:a16="http://schemas.microsoft.com/office/drawing/2014/main" id="{EE040245-9356-ED40-AF6E-15C8C599A8E8}"/>
              </a:ext>
            </a:extLst>
          </p:cNvPr>
          <p:cNvSpPr txBox="1">
            <a:spLocks noGrp="1"/>
          </p:cNvSpPr>
          <p:nvPr>
            <p:ph type="title" idx="4294967295" hasCustomPrompt="1"/>
          </p:nvPr>
        </p:nvSpPr>
        <p:spPr>
          <a:xfrm>
            <a:off x="1041400" y="3178802"/>
            <a:ext cx="7600950" cy="1451679"/>
          </a:xfrm>
          <a:prstGeom prst="rect">
            <a:avLst/>
          </a:prstGeom>
        </p:spPr>
        <p:txBody>
          <a:bodyPr vert="horz" wrap="square" lIns="0" tIns="142240" rIns="0" bIns="0" rtlCol="0">
            <a:spAutoFit/>
          </a:bodyPr>
          <a:lstStyle>
            <a:lvl1pPr>
              <a:defRPr>
                <a:solidFill>
                  <a:schemeClr val="bg1"/>
                </a:solidFill>
                <a:latin typeface="Calibri" panose="020F0502020204030204" pitchFamily="34" charset="0"/>
                <a:cs typeface="Calibri" panose="020F0502020204030204" pitchFamily="34" charset="0"/>
              </a:defRPr>
            </a:lvl1pPr>
          </a:lstStyle>
          <a:p>
            <a:pPr marL="12700" marR="5080">
              <a:lnSpc>
                <a:spcPts val="5100"/>
              </a:lnSpc>
              <a:spcBef>
                <a:spcPts val="1120"/>
              </a:spcBef>
              <a:tabLst>
                <a:tab pos="1696720" algn="l"/>
                <a:tab pos="2506980" algn="l"/>
                <a:tab pos="2898775" algn="l"/>
                <a:tab pos="5481955" algn="l"/>
              </a:tabLst>
            </a:pPr>
            <a:r>
              <a:rPr spc="-45" dirty="0"/>
              <a:t>Section</a:t>
            </a:r>
            <a:r>
              <a:rPr lang="en-US" spc="-45" dirty="0"/>
              <a:t> </a:t>
            </a:r>
            <a:r>
              <a:rPr spc="-60" dirty="0"/>
              <a:t>Headline</a:t>
            </a:r>
            <a:r>
              <a:rPr lang="en-US" spc="-60" dirty="0"/>
              <a:t> </a:t>
            </a:r>
            <a:r>
              <a:rPr spc="-55" dirty="0"/>
              <a:t>Shown  </a:t>
            </a:r>
            <a:r>
              <a:rPr spc="-50" dirty="0"/>
              <a:t>Here</a:t>
            </a:r>
            <a:r>
              <a:rPr lang="en-US" spc="-50" dirty="0"/>
              <a:t> </a:t>
            </a:r>
            <a:r>
              <a:rPr spc="-160" dirty="0"/>
              <a:t>For</a:t>
            </a:r>
            <a:r>
              <a:rPr lang="en-US" spc="-160" dirty="0"/>
              <a:t> </a:t>
            </a:r>
            <a:r>
              <a:rPr spc="-95" dirty="0"/>
              <a:t>Referenc</a:t>
            </a:r>
            <a:r>
              <a:rPr lang="en-US" spc="-95" dirty="0"/>
              <a:t>e</a:t>
            </a:r>
            <a:endParaRPr spc="-95" dirty="0"/>
          </a:p>
        </p:txBody>
      </p:sp>
      <p:sp>
        <p:nvSpPr>
          <p:cNvPr id="6" name="object 4">
            <a:extLst>
              <a:ext uri="{FF2B5EF4-FFF2-40B4-BE49-F238E27FC236}">
                <a16:creationId xmlns:a16="http://schemas.microsoft.com/office/drawing/2014/main" id="{C12F22A4-C7A0-2A42-932C-06190898673B}"/>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7" name="object 22">
            <a:extLst>
              <a:ext uri="{FF2B5EF4-FFF2-40B4-BE49-F238E27FC236}">
                <a16:creationId xmlns:a16="http://schemas.microsoft.com/office/drawing/2014/main" id="{3E529C6E-B64A-3249-B265-791EE8B62125}"/>
              </a:ext>
            </a:extLst>
          </p:cNvPr>
          <p:cNvSpPr txBox="1">
            <a:spLocks noGrp="1"/>
          </p:cNvSpPr>
          <p:nvPr>
            <p:ph type="sldNum" sz="quarter" idx="4294967295"/>
          </p:nvPr>
        </p:nvSpPr>
        <p:spPr>
          <a:xfrm>
            <a:off x="15568234" y="8376487"/>
            <a:ext cx="1398965"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a:t>06</a:t>
            </a:r>
            <a:endParaRPr lang="en-US" spc="5" dirty="0"/>
          </a:p>
        </p:txBody>
      </p:sp>
      <p:pic>
        <p:nvPicPr>
          <p:cNvPr id="9" name="Picture 8">
            <a:extLst>
              <a:ext uri="{FF2B5EF4-FFF2-40B4-BE49-F238E27FC236}">
                <a16:creationId xmlns:a16="http://schemas.microsoft.com/office/drawing/2014/main" id="{E6A8CF91-9905-3144-B119-C94303FC57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sp>
        <p:nvSpPr>
          <p:cNvPr id="14" name="Text Placeholder 41">
            <a:extLst>
              <a:ext uri="{FF2B5EF4-FFF2-40B4-BE49-F238E27FC236}">
                <a16:creationId xmlns:a16="http://schemas.microsoft.com/office/drawing/2014/main" id="{7268A3BE-C4A1-4B47-8DC4-C475CCF782A9}"/>
              </a:ext>
            </a:extLst>
          </p:cNvPr>
          <p:cNvSpPr>
            <a:spLocks noGrp="1"/>
          </p:cNvSpPr>
          <p:nvPr>
            <p:ph type="body" sz="quarter" idx="10" hasCustomPrompt="1"/>
          </p:nvPr>
        </p:nvSpPr>
        <p:spPr>
          <a:xfrm>
            <a:off x="1104900" y="4984064"/>
            <a:ext cx="3644900" cy="307777"/>
          </a:xfrm>
          <a:prstGeom prst="rect">
            <a:avLst/>
          </a:prstGeom>
        </p:spPr>
        <p:txBody>
          <a:bodyPr/>
          <a:lstStyle>
            <a:lvl1pPr>
              <a:defRPr sz="20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Treatment Shown Here</a:t>
            </a:r>
          </a:p>
        </p:txBody>
      </p:sp>
      <p:sp>
        <p:nvSpPr>
          <p:cNvPr id="15" name="object 26">
            <a:extLst>
              <a:ext uri="{FF2B5EF4-FFF2-40B4-BE49-F238E27FC236}">
                <a16:creationId xmlns:a16="http://schemas.microsoft.com/office/drawing/2014/main" id="{2B73D580-1D1C-FB45-98C2-65C8A4EB193F}"/>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58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C964C867-A74E-8447-8E3A-A56C7DBE1FEF}"/>
              </a:ext>
            </a:extLst>
          </p:cNvPr>
          <p:cNvSpPr/>
          <p:nvPr userDrawn="1"/>
        </p:nvSpPr>
        <p:spPr>
          <a:xfrm>
            <a:off x="0" y="0"/>
            <a:ext cx="16256000" cy="7823200"/>
          </a:xfrm>
          <a:custGeom>
            <a:avLst/>
            <a:gdLst/>
            <a:ahLst/>
            <a:cxnLst/>
            <a:rect l="l" t="t" r="r" b="b"/>
            <a:pathLst>
              <a:path w="16256000" h="7823200">
                <a:moveTo>
                  <a:pt x="0" y="7823200"/>
                </a:moveTo>
                <a:lnTo>
                  <a:pt x="16256000" y="7823200"/>
                </a:lnTo>
                <a:lnTo>
                  <a:pt x="16256000" y="0"/>
                </a:lnTo>
                <a:lnTo>
                  <a:pt x="0" y="0"/>
                </a:lnTo>
                <a:lnTo>
                  <a:pt x="0" y="7823200"/>
                </a:lnTo>
                <a:close/>
              </a:path>
            </a:pathLst>
          </a:custGeom>
          <a:solidFill>
            <a:srgbClr val="F48C2D"/>
          </a:solidFill>
        </p:spPr>
        <p:txBody>
          <a:bodyPr wrap="square" lIns="0" tIns="0" rIns="0" bIns="0" rtlCol="0"/>
          <a:lstStyle/>
          <a:p>
            <a:endParaRPr/>
          </a:p>
        </p:txBody>
      </p:sp>
      <p:sp>
        <p:nvSpPr>
          <p:cNvPr id="4" name="object 3">
            <a:extLst>
              <a:ext uri="{FF2B5EF4-FFF2-40B4-BE49-F238E27FC236}">
                <a16:creationId xmlns:a16="http://schemas.microsoft.com/office/drawing/2014/main" id="{EE040245-9356-ED40-AF6E-15C8C599A8E8}"/>
              </a:ext>
            </a:extLst>
          </p:cNvPr>
          <p:cNvSpPr txBox="1">
            <a:spLocks noGrp="1"/>
          </p:cNvSpPr>
          <p:nvPr>
            <p:ph type="title" idx="4294967295" hasCustomPrompt="1"/>
          </p:nvPr>
        </p:nvSpPr>
        <p:spPr>
          <a:xfrm>
            <a:off x="1041400" y="3191112"/>
            <a:ext cx="7600950" cy="1451679"/>
          </a:xfrm>
          <a:prstGeom prst="rect">
            <a:avLst/>
          </a:prstGeom>
        </p:spPr>
        <p:txBody>
          <a:bodyPr vert="horz" wrap="square" lIns="0" tIns="142240" rIns="0" bIns="0" rtlCol="0">
            <a:spAutoFit/>
          </a:bodyPr>
          <a:lstStyle>
            <a:lvl1pPr>
              <a:defRPr>
                <a:solidFill>
                  <a:schemeClr val="bg1"/>
                </a:solidFill>
                <a:latin typeface="Calibri" panose="020F0502020204030204" pitchFamily="34" charset="0"/>
                <a:cs typeface="Calibri" panose="020F0502020204030204" pitchFamily="34" charset="0"/>
              </a:defRPr>
            </a:lvl1pPr>
          </a:lstStyle>
          <a:p>
            <a:pPr marL="12700" marR="5080">
              <a:lnSpc>
                <a:spcPts val="5100"/>
              </a:lnSpc>
              <a:spcBef>
                <a:spcPts val="1120"/>
              </a:spcBef>
              <a:tabLst>
                <a:tab pos="1696720" algn="l"/>
                <a:tab pos="2506980" algn="l"/>
                <a:tab pos="2898775" algn="l"/>
                <a:tab pos="5481955" algn="l"/>
              </a:tabLst>
            </a:pPr>
            <a:r>
              <a:rPr spc="-45" dirty="0"/>
              <a:t>Section</a:t>
            </a:r>
            <a:r>
              <a:rPr lang="en-US" spc="-45" dirty="0"/>
              <a:t> </a:t>
            </a:r>
            <a:r>
              <a:rPr spc="-60" dirty="0"/>
              <a:t>Headline</a:t>
            </a:r>
            <a:r>
              <a:rPr lang="en-US" spc="-60" dirty="0"/>
              <a:t> </a:t>
            </a:r>
            <a:r>
              <a:rPr spc="-55" dirty="0"/>
              <a:t>Shown  </a:t>
            </a:r>
            <a:r>
              <a:rPr spc="-50" dirty="0"/>
              <a:t>Here</a:t>
            </a:r>
            <a:r>
              <a:rPr lang="en-US" spc="-50" dirty="0"/>
              <a:t> </a:t>
            </a:r>
            <a:r>
              <a:rPr spc="-160" dirty="0"/>
              <a:t>For</a:t>
            </a:r>
            <a:r>
              <a:rPr lang="en-US" spc="-160" dirty="0"/>
              <a:t> </a:t>
            </a:r>
            <a:r>
              <a:rPr spc="-95" dirty="0"/>
              <a:t>Reference</a:t>
            </a:r>
          </a:p>
        </p:txBody>
      </p:sp>
      <p:sp>
        <p:nvSpPr>
          <p:cNvPr id="6" name="object 4">
            <a:extLst>
              <a:ext uri="{FF2B5EF4-FFF2-40B4-BE49-F238E27FC236}">
                <a16:creationId xmlns:a16="http://schemas.microsoft.com/office/drawing/2014/main" id="{C12F22A4-C7A0-2A42-932C-06190898673B}"/>
              </a:ext>
            </a:extLst>
          </p:cNvPr>
          <p:cNvSpPr/>
          <p:nvPr userDrawn="1"/>
        </p:nvSpPr>
        <p:spPr>
          <a:xfrm>
            <a:off x="15363825" y="8296888"/>
            <a:ext cx="0" cy="383540"/>
          </a:xfrm>
          <a:custGeom>
            <a:avLst/>
            <a:gdLst/>
            <a:ahLst/>
            <a:cxnLst/>
            <a:rect l="l" t="t" r="r" b="b"/>
            <a:pathLst>
              <a:path h="383540">
                <a:moveTo>
                  <a:pt x="0" y="0"/>
                </a:moveTo>
                <a:lnTo>
                  <a:pt x="0" y="383146"/>
                </a:lnTo>
              </a:path>
            </a:pathLst>
          </a:custGeom>
          <a:ln w="6350">
            <a:solidFill>
              <a:srgbClr val="000000"/>
            </a:solidFill>
          </a:ln>
        </p:spPr>
        <p:txBody>
          <a:bodyPr wrap="square" lIns="0" tIns="0" rIns="0" bIns="0" rtlCol="0"/>
          <a:lstStyle/>
          <a:p>
            <a:endParaRPr/>
          </a:p>
        </p:txBody>
      </p:sp>
      <p:sp>
        <p:nvSpPr>
          <p:cNvPr id="7" name="object 22">
            <a:extLst>
              <a:ext uri="{FF2B5EF4-FFF2-40B4-BE49-F238E27FC236}">
                <a16:creationId xmlns:a16="http://schemas.microsoft.com/office/drawing/2014/main" id="{3E529C6E-B64A-3249-B265-791EE8B62125}"/>
              </a:ext>
            </a:extLst>
          </p:cNvPr>
          <p:cNvSpPr txBox="1">
            <a:spLocks noGrp="1"/>
          </p:cNvSpPr>
          <p:nvPr>
            <p:ph type="sldNum" sz="quarter" idx="4294967295"/>
          </p:nvPr>
        </p:nvSpPr>
        <p:spPr>
          <a:xfrm>
            <a:off x="15568234" y="8376487"/>
            <a:ext cx="2008563" cy="215444"/>
          </a:xfrm>
          <a:prstGeom prst="rect">
            <a:avLst/>
          </a:prstGeom>
        </p:spPr>
        <p:txBody>
          <a:bodyPr vert="horz" wrap="square" lIns="0" tIns="7620" rIns="0" bIns="0" rtlCol="0">
            <a:spAutoFit/>
          </a:bodyPr>
          <a:lstStyle>
            <a:lvl1pPr>
              <a:defRPr>
                <a:latin typeface="Arial" panose="020B0604020202020204" pitchFamily="34" charset="0"/>
                <a:cs typeface="Arial" panose="020B0604020202020204" pitchFamily="34" charset="0"/>
              </a:defRPr>
            </a:lvl1pPr>
          </a:lstStyle>
          <a:p>
            <a:pPr marL="25400">
              <a:spcBef>
                <a:spcPts val="60"/>
              </a:spcBef>
            </a:pPr>
            <a:r>
              <a:rPr lang="en-US" spc="5"/>
              <a:t>07</a:t>
            </a:r>
            <a:endParaRPr lang="en-US" spc="5" dirty="0"/>
          </a:p>
        </p:txBody>
      </p:sp>
      <p:pic>
        <p:nvPicPr>
          <p:cNvPr id="9" name="Picture 8">
            <a:extLst>
              <a:ext uri="{FF2B5EF4-FFF2-40B4-BE49-F238E27FC236}">
                <a16:creationId xmlns:a16="http://schemas.microsoft.com/office/drawing/2014/main" id="{E6A8CF91-9905-3144-B119-C94303FC57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753" y="8156730"/>
            <a:ext cx="1294761" cy="530070"/>
          </a:xfrm>
          <a:prstGeom prst="rect">
            <a:avLst/>
          </a:prstGeom>
        </p:spPr>
      </p:pic>
      <p:sp>
        <p:nvSpPr>
          <p:cNvPr id="11" name="Text Placeholder 41">
            <a:extLst>
              <a:ext uri="{FF2B5EF4-FFF2-40B4-BE49-F238E27FC236}">
                <a16:creationId xmlns:a16="http://schemas.microsoft.com/office/drawing/2014/main" id="{59426AE9-3052-064E-AF36-BE1068769EF7}"/>
              </a:ext>
            </a:extLst>
          </p:cNvPr>
          <p:cNvSpPr>
            <a:spLocks noGrp="1"/>
          </p:cNvSpPr>
          <p:nvPr>
            <p:ph type="body" sz="quarter" idx="10" hasCustomPrompt="1"/>
          </p:nvPr>
        </p:nvSpPr>
        <p:spPr>
          <a:xfrm>
            <a:off x="1104900" y="4984064"/>
            <a:ext cx="3644900" cy="307777"/>
          </a:xfrm>
          <a:prstGeom prst="rect">
            <a:avLst/>
          </a:prstGeom>
        </p:spPr>
        <p:txBody>
          <a:bodyPr/>
          <a:lstStyle>
            <a:lvl1pPr>
              <a:defRPr sz="20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Treatment Shown Here</a:t>
            </a:r>
          </a:p>
        </p:txBody>
      </p:sp>
      <p:sp>
        <p:nvSpPr>
          <p:cNvPr id="12" name="object 26">
            <a:extLst>
              <a:ext uri="{FF2B5EF4-FFF2-40B4-BE49-F238E27FC236}">
                <a16:creationId xmlns:a16="http://schemas.microsoft.com/office/drawing/2014/main" id="{61D66CE1-5B66-104D-B290-B3F1EA940DAE}"/>
              </a:ext>
            </a:extLst>
          </p:cNvPr>
          <p:cNvSpPr txBox="1"/>
          <p:nvPr userDrawn="1"/>
        </p:nvSpPr>
        <p:spPr>
          <a:xfrm>
            <a:off x="13829727" y="8376487"/>
            <a:ext cx="1329690" cy="215444"/>
          </a:xfrm>
          <a:prstGeom prst="rect">
            <a:avLst/>
          </a:prstGeom>
        </p:spPr>
        <p:txBody>
          <a:bodyPr vert="horz" wrap="square" lIns="0" tIns="7620" rIns="0" bIns="0" rtlCol="0">
            <a:spAutoFit/>
          </a:bodyPr>
          <a:lstStyle/>
          <a:p>
            <a:pPr marL="12700">
              <a:lnSpc>
                <a:spcPct val="100000"/>
              </a:lnSpc>
              <a:spcBef>
                <a:spcPts val="60"/>
              </a:spcBef>
            </a:pPr>
            <a:r>
              <a:rPr sz="1350" dirty="0">
                <a:solidFill>
                  <a:srgbClr val="333333"/>
                </a:solidFill>
                <a:latin typeface="Arial" panose="020B0604020202020204" pitchFamily="34" charset="0"/>
                <a:cs typeface="Arial" panose="020B0604020202020204" pitchFamily="34" charset="0"/>
              </a:rPr>
              <a:t>pharmacoepi.org</a:t>
            </a:r>
            <a:endParaRP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93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1104900" y="2888126"/>
            <a:ext cx="14046200" cy="369332"/>
          </a:xfrm>
          <a:prstGeom prst="rect">
            <a:avLst/>
          </a:prstGeom>
        </p:spPr>
        <p:txBody>
          <a:bodyPr wrap="square" lIns="0" tIns="0" rIns="0" bIns="0">
            <a:spAutoFit/>
          </a:bodyPr>
          <a:lstStyle>
            <a:lvl1pPr>
              <a:defRPr b="0" i="0">
                <a:solidFill>
                  <a:schemeClr val="tx1"/>
                </a:solidFill>
              </a:defRPr>
            </a:lvl1pPr>
          </a:lstStyle>
          <a:p>
            <a:endParaRPr dirty="0"/>
          </a:p>
        </p:txBody>
      </p:sp>
      <p:sp>
        <p:nvSpPr>
          <p:cNvPr id="6" name="Holder 6"/>
          <p:cNvSpPr>
            <a:spLocks noGrp="1"/>
          </p:cNvSpPr>
          <p:nvPr>
            <p:ph type="sldNum" sz="quarter" idx="7"/>
          </p:nvPr>
        </p:nvSpPr>
        <p:spPr>
          <a:xfrm>
            <a:off x="15568234" y="8376487"/>
            <a:ext cx="687765" cy="207749"/>
          </a:xfrm>
          <a:prstGeom prst="rect">
            <a:avLst/>
          </a:prstGeom>
        </p:spPr>
        <p:txBody>
          <a:bodyPr wrap="square" lIns="0" tIns="0" rIns="0" bIns="0">
            <a:spAutoFit/>
          </a:bodyPr>
          <a:lstStyle>
            <a:lvl1pPr>
              <a:defRPr sz="1350" b="0" i="0">
                <a:solidFill>
                  <a:srgbClr val="333333"/>
                </a:solidFill>
                <a:latin typeface="Calibri" panose="020F0502020204030204" pitchFamily="34" charset="0"/>
                <a:cs typeface="Calibri" panose="020F0502020204030204" pitchFamily="34" charset="0"/>
              </a:defRPr>
            </a:lvl1pPr>
          </a:lstStyle>
          <a:p>
            <a:pPr marL="25400">
              <a:spcBef>
                <a:spcPts val="60"/>
              </a:spcBef>
            </a:pPr>
            <a:fld id="{81D60167-4931-47E6-BA6A-407CBD079E47}" type="slidenum">
              <a:rPr lang="en-US" spc="5" smtClean="0"/>
              <a:pPr marL="25400">
                <a:spcBef>
                  <a:spcPts val="60"/>
                </a:spcBef>
              </a:pPr>
              <a:t>‹#›</a:t>
            </a:fld>
            <a:endParaRPr lang="en-US" spc="5" dirty="0"/>
          </a:p>
        </p:txBody>
      </p:sp>
      <p:sp>
        <p:nvSpPr>
          <p:cNvPr id="5" name="Title Placeholder 4">
            <a:extLst>
              <a:ext uri="{FF2B5EF4-FFF2-40B4-BE49-F238E27FC236}">
                <a16:creationId xmlns:a16="http://schemas.microsoft.com/office/drawing/2014/main" id="{43FE1809-80B9-2247-8715-E8367DD98989}"/>
              </a:ext>
            </a:extLst>
          </p:cNvPr>
          <p:cNvSpPr>
            <a:spLocks noGrp="1"/>
          </p:cNvSpPr>
          <p:nvPr>
            <p:ph type="title"/>
          </p:nvPr>
        </p:nvSpPr>
        <p:spPr>
          <a:xfrm>
            <a:off x="1117600" y="487363"/>
            <a:ext cx="14020800" cy="1766887"/>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defRPr sz="5100" b="1" i="0">
          <a:latin typeface="Calibri" panose="020F0502020204030204" pitchFamily="34" charset="0"/>
          <a:ea typeface="+mj-ea"/>
          <a:cs typeface="Calibri" panose="020F0502020204030204" pitchFamily="34" charset="0"/>
        </a:defRPr>
      </a:lvl1pPr>
    </p:titleStyle>
    <p:bodyStyle>
      <a:lvl1pPr marL="0">
        <a:defRPr sz="2400">
          <a:latin typeface="Calibri" panose="020F0502020204030204" pitchFamily="34" charset="0"/>
          <a:ea typeface="Calibri" panose="020F0502020204030204" pitchFamily="34" charset="0"/>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pharmacoepi.org/resources/policie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pharmacoepi.org/communities/overview/"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survey.alchemer.com/s3/8023410/ISPE-Coordination-of-Strategic-Efforts-Topic-Submission-For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www.pharmacoepi.org/strategic-initiatives/ispe-funded-manuscripts/"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www.pharmacoepi.org/strategic-initiatives/ispe-endorsed-manuscripts/"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survey.alchemer.com/s3/6855291/ISPE-Webinar-Proposal"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s://tinyurl.com/ISPE-Social-Media"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epatorno@bwh.harvard.edu" TargetMode="External"/><Relationship Id="rId2" Type="http://schemas.openxmlformats.org/officeDocument/2006/relationships/hyperlink" Target="mailto:jennifer.lund@unc.edu" TargetMode="External"/><Relationship Id="rId1" Type="http://schemas.openxmlformats.org/officeDocument/2006/relationships/slideLayout" Target="../slideLayouts/slideLayout3.xml"/><Relationship Id="rId4" Type="http://schemas.openxmlformats.org/officeDocument/2006/relationships/hyperlink" Target="https://www.pharmacoepi.org/communities/leadership-onboard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072B-BD9B-B945-876D-9687FE7D387E}"/>
              </a:ext>
            </a:extLst>
          </p:cNvPr>
          <p:cNvSpPr>
            <a:spLocks noGrp="1"/>
          </p:cNvSpPr>
          <p:nvPr>
            <p:ph type="title"/>
          </p:nvPr>
        </p:nvSpPr>
        <p:spPr>
          <a:xfrm>
            <a:off x="825500" y="3726926"/>
            <a:ext cx="13779500" cy="1713290"/>
          </a:xfrm>
        </p:spPr>
        <p:txBody>
          <a:bodyPr/>
          <a:lstStyle/>
          <a:p>
            <a:r>
              <a:rPr lang="en-US" dirty="0"/>
              <a:t>Slide-deck for onboarding leaders/chairs/co-chairs of Committee/Council/SIGs/RIGs </a:t>
            </a:r>
          </a:p>
        </p:txBody>
      </p:sp>
      <p:sp>
        <p:nvSpPr>
          <p:cNvPr id="3" name="Text Placeholder 2">
            <a:extLst>
              <a:ext uri="{FF2B5EF4-FFF2-40B4-BE49-F238E27FC236}">
                <a16:creationId xmlns:a16="http://schemas.microsoft.com/office/drawing/2014/main" id="{03ACABE7-1358-D24A-8846-4AA8154B86D5}"/>
              </a:ext>
            </a:extLst>
          </p:cNvPr>
          <p:cNvSpPr>
            <a:spLocks noGrp="1"/>
          </p:cNvSpPr>
          <p:nvPr>
            <p:ph type="body" sz="quarter" idx="10"/>
          </p:nvPr>
        </p:nvSpPr>
        <p:spPr/>
        <p:txBody>
          <a:bodyPr/>
          <a:lstStyle/>
          <a:p>
            <a:r>
              <a:rPr lang="en-US" dirty="0"/>
              <a:t>Version 1.10</a:t>
            </a:r>
          </a:p>
        </p:txBody>
      </p:sp>
    </p:spTree>
    <p:extLst>
      <p:ext uri="{BB962C8B-B14F-4D97-AF65-F5344CB8AC3E}">
        <p14:creationId xmlns:p14="http://schemas.microsoft.com/office/powerpoint/2010/main" val="164520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C2CA5-C422-DC41-BB96-01D72B98A4AC}"/>
              </a:ext>
            </a:extLst>
          </p:cNvPr>
          <p:cNvSpPr>
            <a:spLocks noGrp="1"/>
          </p:cNvSpPr>
          <p:nvPr>
            <p:ph type="sldNum" sz="quarter" idx="4294967295"/>
          </p:nvPr>
        </p:nvSpPr>
        <p:spPr>
          <a:xfrm>
            <a:off x="15568234" y="8376487"/>
            <a:ext cx="789359" cy="215444"/>
          </a:xfrm>
        </p:spPr>
        <p:txBody>
          <a:bodyPr/>
          <a:lstStyle/>
          <a:p>
            <a:pPr marL="25400">
              <a:spcBef>
                <a:spcPts val="60"/>
              </a:spcBef>
            </a:pPr>
            <a:r>
              <a:rPr lang="en-US" spc="5" dirty="0"/>
              <a:t>09</a:t>
            </a:r>
          </a:p>
        </p:txBody>
      </p:sp>
      <p:sp>
        <p:nvSpPr>
          <p:cNvPr id="4" name="Text Placeholder 3">
            <a:extLst>
              <a:ext uri="{FF2B5EF4-FFF2-40B4-BE49-F238E27FC236}">
                <a16:creationId xmlns:a16="http://schemas.microsoft.com/office/drawing/2014/main" id="{ABE254A2-D0DB-BB88-0691-AD40DBE53D47}"/>
              </a:ext>
            </a:extLst>
          </p:cNvPr>
          <p:cNvSpPr>
            <a:spLocks noGrp="1"/>
          </p:cNvSpPr>
          <p:nvPr>
            <p:ph type="body" sz="quarter" idx="10"/>
          </p:nvPr>
        </p:nvSpPr>
        <p:spPr>
          <a:xfrm>
            <a:off x="508000" y="2064313"/>
            <a:ext cx="15163800" cy="6032421"/>
          </a:xfrm>
        </p:spPr>
        <p:txBody>
          <a:bodyPr numCol="2"/>
          <a:lstStyle/>
          <a:p>
            <a:pPr marL="342900" indent="-342900">
              <a:buFont typeface="Arial" panose="020B0604020202020204" pitchFamily="34" charset="0"/>
              <a:buChar char="•"/>
            </a:pPr>
            <a:r>
              <a:rPr lang="en-US" sz="2800" dirty="0"/>
              <a:t>Keiko Asao, Industry/Service Provider (Asia/Pacific)</a:t>
            </a:r>
          </a:p>
          <a:p>
            <a:pPr marL="342900" indent="-342900">
              <a:buFont typeface="Arial" panose="020B0604020202020204" pitchFamily="34" charset="0"/>
              <a:buChar char="•"/>
            </a:pPr>
            <a:r>
              <a:rPr lang="en-US" sz="2800" dirty="0"/>
              <a:t>Gillian Caughey, Academic (Asia/Pacific)</a:t>
            </a:r>
          </a:p>
          <a:p>
            <a:pPr marL="342900" indent="-342900">
              <a:buFont typeface="Arial" panose="020B0604020202020204" pitchFamily="34" charset="0"/>
              <a:buChar char="•"/>
            </a:pPr>
            <a:r>
              <a:rPr lang="en-US" sz="2800" dirty="0"/>
              <a:t>Marianne Cunnington, Industry/Service Provider (Europe/Africa)</a:t>
            </a:r>
          </a:p>
          <a:p>
            <a:pPr marL="342900" indent="-342900">
              <a:buFont typeface="Arial" panose="020B0604020202020204" pitchFamily="34" charset="0"/>
              <a:buChar char="•"/>
            </a:pPr>
            <a:r>
              <a:rPr lang="en-US" sz="2800" dirty="0"/>
              <a:t>Stanley Edlavitch, Executive Director, emeritus</a:t>
            </a:r>
          </a:p>
          <a:p>
            <a:pPr marL="342900" indent="-342900">
              <a:buFont typeface="Arial" panose="020B0604020202020204" pitchFamily="34" charset="0"/>
              <a:buChar char="•"/>
            </a:pPr>
            <a:r>
              <a:rPr lang="en-US" sz="2800" dirty="0"/>
              <a:t>Efe Eworuke, Government/Regulator (Americas)</a:t>
            </a:r>
          </a:p>
          <a:p>
            <a:pPr marL="342900" indent="-342900">
              <a:buFont typeface="Arial" panose="020B0604020202020204" pitchFamily="34" charset="0"/>
              <a:buChar char="•"/>
            </a:pPr>
            <a:r>
              <a:rPr lang="en-US" sz="2800" dirty="0"/>
              <a:t>Jessica Franklin, Industry/Service Provider (Americas)</a:t>
            </a:r>
            <a:endParaRPr lang="en-US" sz="2800" strike="sngStrike" dirty="0"/>
          </a:p>
          <a:p>
            <a:pPr marL="342900" indent="-342900">
              <a:buFont typeface="Arial" panose="020B0604020202020204" pitchFamily="34" charset="0"/>
              <a:buChar char="•"/>
            </a:pPr>
            <a:r>
              <a:rPr lang="en-US" sz="2800" dirty="0"/>
              <a:t>Juan </a:t>
            </a:r>
            <a:r>
              <a:rPr lang="en-US" sz="2800" dirty="0" err="1"/>
              <a:t>Hincapie</a:t>
            </a:r>
            <a:r>
              <a:rPr lang="en-US" sz="2800" dirty="0"/>
              <a:t>-Castillo, Academic (Americas)</a:t>
            </a:r>
          </a:p>
          <a:p>
            <a:pPr marL="342900" indent="-342900">
              <a:buFont typeface="Arial" panose="020B0604020202020204" pitchFamily="34" charset="0"/>
              <a:buChar char="•"/>
            </a:pPr>
            <a:r>
              <a:rPr lang="en-US" sz="2800" dirty="0"/>
              <a:t>Andrea Margulis, Industry/Service Provider (Europe/Africa)</a:t>
            </a:r>
          </a:p>
          <a:p>
            <a:pPr marL="342900" indent="-342900">
              <a:buFont typeface="Arial" panose="020B0604020202020204" pitchFamily="34" charset="0"/>
              <a:buChar char="•"/>
            </a:pPr>
            <a:r>
              <a:rPr lang="en-US" sz="2800" dirty="0"/>
              <a:t>Daniela </a:t>
            </a:r>
            <a:r>
              <a:rPr lang="en-US" sz="2800" dirty="0" err="1"/>
              <a:t>Moga</a:t>
            </a:r>
            <a:r>
              <a:rPr lang="en-US" sz="2800" dirty="0"/>
              <a:t>, Board member at large</a:t>
            </a:r>
          </a:p>
          <a:p>
            <a:endParaRPr lang="en-US" sz="2800" dirty="0"/>
          </a:p>
          <a:p>
            <a:pPr marL="342900" indent="-342900">
              <a:buFont typeface="Arial" panose="020B0604020202020204" pitchFamily="34" charset="0"/>
              <a:buChar char="•"/>
            </a:pPr>
            <a:r>
              <a:rPr lang="en-US" sz="2800" dirty="0"/>
              <a:t>Stine Hasling Mogensen, Government/Regulator (Europe/Africa)</a:t>
            </a:r>
          </a:p>
          <a:p>
            <a:pPr marL="342900" indent="-342900">
              <a:buFont typeface="Arial" panose="020B0604020202020204" pitchFamily="34" charset="0"/>
              <a:buChar char="•"/>
            </a:pPr>
            <a:r>
              <a:rPr lang="en-US" sz="2800" dirty="0"/>
              <a:t>Mette Nørgaard, Academic (Europe/Africa)</a:t>
            </a:r>
          </a:p>
          <a:p>
            <a:pPr marL="342900" indent="-342900">
              <a:buFont typeface="Arial" panose="020B0604020202020204" pitchFamily="34" charset="0"/>
              <a:buChar char="•"/>
            </a:pPr>
            <a:r>
              <a:rPr lang="en-US" sz="2800" dirty="0"/>
              <a:t>Elisabetta Patorno, Academic (Americas)</a:t>
            </a:r>
          </a:p>
          <a:p>
            <a:pPr marL="342900" indent="-342900">
              <a:buFont typeface="Arial" panose="020B0604020202020204" pitchFamily="34" charset="0"/>
              <a:buChar char="•"/>
            </a:pPr>
            <a:r>
              <a:rPr lang="en-US" sz="2800" dirty="0"/>
              <a:t>Christopher </a:t>
            </a:r>
            <a:r>
              <a:rPr lang="en-US" sz="2800" dirty="0" err="1"/>
              <a:t>Rentsch</a:t>
            </a:r>
            <a:r>
              <a:rPr lang="en-US" sz="2800" dirty="0"/>
              <a:t>, Academic (Europe/Africa)</a:t>
            </a:r>
          </a:p>
          <a:p>
            <a:pPr marL="342900" indent="-342900">
              <a:buFont typeface="Arial" panose="020B0604020202020204" pitchFamily="34" charset="0"/>
              <a:buChar char="•"/>
            </a:pPr>
            <a:r>
              <a:rPr lang="en-US" sz="2800" dirty="0"/>
              <a:t>Jeremy Rassen, Industry/Service Provider (Americas)</a:t>
            </a:r>
          </a:p>
          <a:p>
            <a:pPr marL="342900" indent="-342900">
              <a:buFont typeface="Arial" panose="020B0604020202020204" pitchFamily="34" charset="0"/>
              <a:buChar char="•"/>
            </a:pPr>
            <a:r>
              <a:rPr lang="en-US" sz="2800" dirty="0"/>
              <a:t>Yoshiaki Uyama, Government/Regulator (Asia/Pacific)</a:t>
            </a:r>
          </a:p>
          <a:p>
            <a:pPr marL="342900" indent="-342900">
              <a:buFont typeface="Arial" panose="020B0604020202020204" pitchFamily="34" charset="0"/>
              <a:buChar char="•"/>
            </a:pPr>
            <a:r>
              <a:rPr lang="en-US" sz="2800" dirty="0"/>
              <a:t>Kristian Filion, Board member at large</a:t>
            </a:r>
          </a:p>
        </p:txBody>
      </p:sp>
      <p:sp>
        <p:nvSpPr>
          <p:cNvPr id="5" name="Text Placeholder 2">
            <a:extLst>
              <a:ext uri="{FF2B5EF4-FFF2-40B4-BE49-F238E27FC236}">
                <a16:creationId xmlns:a16="http://schemas.microsoft.com/office/drawing/2014/main" id="{5E2284A9-64DE-D256-154C-B77CDA00942E}"/>
              </a:ext>
            </a:extLst>
          </p:cNvPr>
          <p:cNvSpPr txBox="1">
            <a:spLocks/>
          </p:cNvSpPr>
          <p:nvPr/>
        </p:nvSpPr>
        <p:spPr>
          <a:xfrm>
            <a:off x="2489200" y="838200"/>
            <a:ext cx="12801600" cy="1015663"/>
          </a:xfrm>
          <a:prstGeom prst="rect">
            <a:avLst/>
          </a:prstGeom>
        </p:spPr>
        <p:txBody>
          <a:bodyPr wrap="square" lIns="0" tIns="0" rIns="0" bIns="0">
            <a:spAutoFit/>
          </a:bodyPr>
          <a:lstStyle>
            <a:lvl1pPr marL="0">
              <a:defRPr sz="3000" b="1"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defRPr sz="2000" b="1" i="0">
                <a:latin typeface="Tabac G3 SemiBold" panose="02000000000000000000" pitchFamily="2" charset="77"/>
                <a:ea typeface="Tabac G3 SemiBold" panose="02000000000000000000" pitchFamily="2" charset="77"/>
                <a:cs typeface="Tabac G3 SemiBold" panose="02000000000000000000" pitchFamily="2" charset="77"/>
              </a:defRPr>
            </a:lvl2pPr>
            <a:lvl3pPr marL="914400">
              <a:defRPr sz="2000" b="1" i="0">
                <a:latin typeface="Tabac G3 SemiBold" panose="02000000000000000000" pitchFamily="2" charset="77"/>
                <a:ea typeface="Tabac G3 SemiBold" panose="02000000000000000000" pitchFamily="2" charset="77"/>
                <a:cs typeface="Tabac G3 SemiBold" panose="02000000000000000000" pitchFamily="2" charset="77"/>
              </a:defRPr>
            </a:lvl3pPr>
            <a:lvl4pPr marL="1371600">
              <a:defRPr sz="2000" b="1" i="0">
                <a:latin typeface="Tabac G3 SemiBold" panose="02000000000000000000" pitchFamily="2" charset="77"/>
                <a:ea typeface="Tabac G3 SemiBold" panose="02000000000000000000" pitchFamily="2" charset="77"/>
                <a:cs typeface="Tabac G3 SemiBold" panose="02000000000000000000" pitchFamily="2" charset="77"/>
              </a:defRPr>
            </a:lvl4pPr>
            <a:lvl5pPr marL="1828800">
              <a:defRPr sz="2000" b="1" i="0">
                <a:latin typeface="Tabac G3 SemiBold" panose="02000000000000000000" pitchFamily="2" charset="77"/>
                <a:ea typeface="Tabac G3 SemiBold" panose="02000000000000000000" pitchFamily="2" charset="77"/>
                <a:cs typeface="Tabac G3 SemiBold" panose="02000000000000000000"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6600" kern="0" dirty="0">
                <a:solidFill>
                  <a:srgbClr val="17399D"/>
                </a:solidFill>
              </a:rPr>
              <a:t>ISPE Board of Directors, 2024-25</a:t>
            </a:r>
          </a:p>
        </p:txBody>
      </p:sp>
    </p:spTree>
    <p:extLst>
      <p:ext uri="{BB962C8B-B14F-4D97-AF65-F5344CB8AC3E}">
        <p14:creationId xmlns:p14="http://schemas.microsoft.com/office/powerpoint/2010/main" val="136860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08100" y="2022475"/>
            <a:ext cx="13947775" cy="5755422"/>
          </a:xfrm>
          <a:prstGeom prst="rect">
            <a:avLst/>
          </a:prstGeom>
        </p:spPr>
        <p:txBody>
          <a:bodyPr/>
          <a:lstStyle/>
          <a:p>
            <a:pPr marL="571500" indent="-571500">
              <a:buFont typeface="Arial" panose="020B0604020202020204" pitchFamily="34" charset="0"/>
              <a:buChar char="•"/>
            </a:pPr>
            <a:r>
              <a:rPr lang="en-US" sz="3200" dirty="0"/>
              <a:t>16 standing committees as of 2024</a:t>
            </a:r>
          </a:p>
          <a:p>
            <a:pPr marL="571500" indent="-571500">
              <a:buFont typeface="Arial" panose="020B0604020202020204" pitchFamily="34" charset="0"/>
              <a:buChar char="•"/>
            </a:pPr>
            <a:r>
              <a:rPr lang="en-US" sz="3200" dirty="0"/>
              <a:t>Represent the "working arm" of ISPE</a:t>
            </a:r>
          </a:p>
          <a:p>
            <a:pPr marL="571500" indent="-571500">
              <a:buFont typeface="Arial" panose="020B0604020202020204" pitchFamily="34" charset="0"/>
              <a:buChar char="•"/>
            </a:pPr>
            <a:r>
              <a:rPr lang="en-US" sz="3200" dirty="0"/>
              <a:t>Each Committee is formally designated by the Board for a specific purpose</a:t>
            </a:r>
          </a:p>
          <a:p>
            <a:pPr marL="571500" indent="-571500">
              <a:buFont typeface="Arial" panose="020B0604020202020204" pitchFamily="34" charset="0"/>
              <a:buChar char="•"/>
            </a:pPr>
            <a:r>
              <a:rPr lang="en-US" sz="3200" dirty="0"/>
              <a:t>Each Committee must have a mission, agreed by the Board and published in the Policy Manual</a:t>
            </a:r>
          </a:p>
          <a:p>
            <a:pPr marL="571500" indent="-571500">
              <a:buFont typeface="Arial" panose="020B0604020202020204" pitchFamily="34" charset="0"/>
              <a:buChar char="•"/>
            </a:pPr>
            <a:r>
              <a:rPr lang="en-US" sz="3200" dirty="0"/>
              <a:t>The body of work of committees is ongoing (not just at annual meetings)</a:t>
            </a:r>
          </a:p>
          <a:p>
            <a:pPr marL="571500" indent="-571500">
              <a:buFont typeface="Arial" panose="020B0604020202020204" pitchFamily="34" charset="0"/>
              <a:buChar char="•"/>
            </a:pPr>
            <a:r>
              <a:rPr lang="en-US" sz="3200" dirty="0"/>
              <a:t>While retaining a degree of autonomy, committees are directly responsible to the Board and dependent on Board approval prior to incurring obligations on the part of the Society </a:t>
            </a:r>
          </a:p>
          <a:p>
            <a:pPr marL="571500" indent="-571500">
              <a:buFont typeface="Arial" panose="020B0604020202020204" pitchFamily="34" charset="0"/>
              <a:buChar char="•"/>
            </a:pPr>
            <a:r>
              <a:rPr lang="en-US" sz="3200" dirty="0"/>
              <a:t>Committees must report to the Board semi-annually</a:t>
            </a:r>
          </a:p>
          <a:p>
            <a:pPr lvl="1"/>
            <a:r>
              <a:rPr lang="en-US" sz="2800" strike="sngStrike" dirty="0">
                <a:solidFill>
                  <a:schemeClr val="tx1"/>
                </a:solidFill>
              </a:rPr>
              <a:t>  </a:t>
            </a:r>
            <a:r>
              <a:rPr lang="en-US" sz="2800" dirty="0">
                <a:solidFill>
                  <a:schemeClr val="tx1"/>
                </a:solidFill>
              </a:rPr>
              <a:t>Subcommittees are accountable to their respective parent committees</a:t>
            </a:r>
          </a:p>
          <a:p>
            <a:pPr lvl="1"/>
            <a:endParaRPr lang="en-US" sz="2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Principles of Committees</a:t>
            </a:r>
          </a:p>
        </p:txBody>
      </p:sp>
      <p:sp>
        <p:nvSpPr>
          <p:cNvPr id="5" name="Slide Number Placeholder 4">
            <a:extLst>
              <a:ext uri="{FF2B5EF4-FFF2-40B4-BE49-F238E27FC236}">
                <a16:creationId xmlns:a16="http://schemas.microsoft.com/office/drawing/2014/main" id="{7B83996B-3192-4B67-89B6-6FA8BAEAB8D1}"/>
              </a:ext>
            </a:extLst>
          </p:cNvPr>
          <p:cNvSpPr>
            <a:spLocks noGrp="1"/>
          </p:cNvSpPr>
          <p:nvPr>
            <p:ph type="sldNum" sz="quarter" idx="4294967295"/>
          </p:nvPr>
        </p:nvSpPr>
        <p:spPr/>
        <p:txBody>
          <a:bodyPr/>
          <a:lstStyle/>
          <a:p>
            <a:pPr marL="25400">
              <a:spcBef>
                <a:spcPts val="60"/>
              </a:spcBef>
            </a:pPr>
            <a:r>
              <a:rPr lang="en-GB" spc="5" dirty="0"/>
              <a:t>10</a:t>
            </a:r>
            <a:endParaRPr lang="en-US" spc="5" dirty="0"/>
          </a:p>
        </p:txBody>
      </p:sp>
    </p:spTree>
    <p:extLst>
      <p:ext uri="{BB962C8B-B14F-4D97-AF65-F5344CB8AC3E}">
        <p14:creationId xmlns:p14="http://schemas.microsoft.com/office/powerpoint/2010/main" val="395776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C44F67-E15C-43EF-844E-E15242DB282E}"/>
              </a:ext>
            </a:extLst>
          </p:cNvPr>
          <p:cNvSpPr>
            <a:spLocks noGrp="1"/>
          </p:cNvSpPr>
          <p:nvPr>
            <p:ph type="body" sz="quarter" idx="10"/>
          </p:nvPr>
        </p:nvSpPr>
        <p:spPr>
          <a:xfrm>
            <a:off x="2075329" y="2312340"/>
            <a:ext cx="12562541" cy="430887"/>
          </a:xfrm>
        </p:spPr>
        <p:txBody>
          <a:bodyPr/>
          <a:lstStyle/>
          <a:p>
            <a:pPr algn="l"/>
            <a:r>
              <a:rPr lang="en-US" sz="2800" dirty="0"/>
              <a:t>Run ISPE's programs, projects, and special initiatives and oversee general operations</a:t>
            </a:r>
          </a:p>
        </p:txBody>
      </p:sp>
      <p:sp>
        <p:nvSpPr>
          <p:cNvPr id="4" name="Text Placeholder 3">
            <a:extLst>
              <a:ext uri="{FF2B5EF4-FFF2-40B4-BE49-F238E27FC236}">
                <a16:creationId xmlns:a16="http://schemas.microsoft.com/office/drawing/2014/main" id="{FF381096-E115-462B-8F4E-F51BAC24B5AB}"/>
              </a:ext>
            </a:extLst>
          </p:cNvPr>
          <p:cNvSpPr>
            <a:spLocks noGrp="1"/>
          </p:cNvSpPr>
          <p:nvPr>
            <p:ph type="body" sz="quarter" idx="11"/>
          </p:nvPr>
        </p:nvSpPr>
        <p:spPr>
          <a:xfrm>
            <a:off x="1651000" y="2762386"/>
            <a:ext cx="5656262" cy="738664"/>
          </a:xfrm>
        </p:spPr>
        <p:txBody>
          <a:bodyPr/>
          <a:lstStyle/>
          <a:p>
            <a:endParaRPr lang="en-US" dirty="0"/>
          </a:p>
          <a:p>
            <a:endParaRPr lang="en-US" dirty="0"/>
          </a:p>
        </p:txBody>
      </p:sp>
      <p:sp>
        <p:nvSpPr>
          <p:cNvPr id="5" name="Text Placeholder 4">
            <a:extLst>
              <a:ext uri="{FF2B5EF4-FFF2-40B4-BE49-F238E27FC236}">
                <a16:creationId xmlns:a16="http://schemas.microsoft.com/office/drawing/2014/main" id="{6E9B39C4-A22E-4F28-8A73-89634C9B8682}"/>
              </a:ext>
            </a:extLst>
          </p:cNvPr>
          <p:cNvSpPr>
            <a:spLocks noGrp="1"/>
          </p:cNvSpPr>
          <p:nvPr>
            <p:ph type="body" sz="quarter" idx="12"/>
          </p:nvPr>
        </p:nvSpPr>
        <p:spPr>
          <a:xfrm>
            <a:off x="444116" y="1749889"/>
            <a:ext cx="5689283" cy="553998"/>
          </a:xfrm>
        </p:spPr>
        <p:txBody>
          <a:bodyPr/>
          <a:lstStyle/>
          <a:p>
            <a:pPr algn="ctr"/>
            <a:r>
              <a:rPr lang="en-US" sz="3600" dirty="0">
                <a:solidFill>
                  <a:srgbClr val="17399D"/>
                </a:solidFill>
              </a:rPr>
              <a:t>Committees:</a:t>
            </a:r>
          </a:p>
        </p:txBody>
      </p:sp>
      <p:graphicFrame>
        <p:nvGraphicFramePr>
          <p:cNvPr id="9" name="Diagram 8">
            <a:extLst>
              <a:ext uri="{FF2B5EF4-FFF2-40B4-BE49-F238E27FC236}">
                <a16:creationId xmlns:a16="http://schemas.microsoft.com/office/drawing/2014/main" id="{9E1208AB-C891-409E-8948-B529079C5FD6}"/>
              </a:ext>
            </a:extLst>
          </p:cNvPr>
          <p:cNvGraphicFramePr/>
          <p:nvPr>
            <p:extLst>
              <p:ext uri="{D42A27DB-BD31-4B8C-83A1-F6EECF244321}">
                <p14:modId xmlns:p14="http://schemas.microsoft.com/office/powerpoint/2010/main" val="2279609513"/>
              </p:ext>
            </p:extLst>
          </p:nvPr>
        </p:nvGraphicFramePr>
        <p:xfrm>
          <a:off x="-31988" y="2667000"/>
          <a:ext cx="8388588" cy="5664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9DC389D5-0584-4655-AC04-BCA24D8792D5}"/>
              </a:ext>
            </a:extLst>
          </p:cNvPr>
          <p:cNvGrpSpPr/>
          <p:nvPr/>
        </p:nvGrpSpPr>
        <p:grpSpPr>
          <a:xfrm>
            <a:off x="7823200" y="2529084"/>
            <a:ext cx="8040052" cy="5763731"/>
            <a:chOff x="7823200" y="2529084"/>
            <a:chExt cx="8040052" cy="5763731"/>
          </a:xfrm>
        </p:grpSpPr>
        <p:sp>
          <p:nvSpPr>
            <p:cNvPr id="7" name="Rectangle 6">
              <a:extLst>
                <a:ext uri="{FF2B5EF4-FFF2-40B4-BE49-F238E27FC236}">
                  <a16:creationId xmlns:a16="http://schemas.microsoft.com/office/drawing/2014/main" id="{1478F284-F7A8-450E-A20F-E373B6BD8A57}"/>
                </a:ext>
              </a:extLst>
            </p:cNvPr>
            <p:cNvSpPr/>
            <p:nvPr/>
          </p:nvSpPr>
          <p:spPr>
            <a:xfrm>
              <a:off x="7823200" y="2529084"/>
              <a:ext cx="8040052" cy="5763731"/>
            </a:xfrm>
            <a:prstGeom prst="rect">
              <a:avLst/>
            </a:prstGeom>
            <a:ln>
              <a:noFill/>
            </a:ln>
          </p:spPr>
          <p:txBody>
            <a:bodyPr/>
            <a:lstStyle/>
            <a:p>
              <a:endParaRPr lang="it-IT"/>
            </a:p>
          </p:txBody>
        </p:sp>
        <p:sp>
          <p:nvSpPr>
            <p:cNvPr id="8" name="Freeform: Shape 7">
              <a:extLst>
                <a:ext uri="{FF2B5EF4-FFF2-40B4-BE49-F238E27FC236}">
                  <a16:creationId xmlns:a16="http://schemas.microsoft.com/office/drawing/2014/main" id="{0D551584-0E17-4E2D-A7D7-57B4C2F1338A}"/>
                </a:ext>
              </a:extLst>
            </p:cNvPr>
            <p:cNvSpPr/>
            <p:nvPr/>
          </p:nvSpPr>
          <p:spPr>
            <a:xfrm>
              <a:off x="8204200" y="4767448"/>
              <a:ext cx="1752600" cy="1328551"/>
            </a:xfrm>
            <a:custGeom>
              <a:avLst/>
              <a:gdLst>
                <a:gd name="connsiteX0" fmla="*/ 0 w 2010013"/>
                <a:gd name="connsiteY0" fmla="*/ 0 h 1287000"/>
                <a:gd name="connsiteX1" fmla="*/ 2010013 w 2010013"/>
                <a:gd name="connsiteY1" fmla="*/ 0 h 1287000"/>
                <a:gd name="connsiteX2" fmla="*/ 2010013 w 2010013"/>
                <a:gd name="connsiteY2" fmla="*/ 1287000 h 1287000"/>
                <a:gd name="connsiteX3" fmla="*/ 0 w 2010013"/>
                <a:gd name="connsiteY3" fmla="*/ 1287000 h 1287000"/>
                <a:gd name="connsiteX4" fmla="*/ 0 w 2010013"/>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013" h="1287000">
                  <a:moveTo>
                    <a:pt x="0" y="0"/>
                  </a:moveTo>
                  <a:lnTo>
                    <a:pt x="2010013" y="0"/>
                  </a:lnTo>
                  <a:lnTo>
                    <a:pt x="2010013" y="1287000"/>
                  </a:lnTo>
                  <a:lnTo>
                    <a:pt x="0" y="128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50800" rIns="14224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By Board appointment or policy only</a:t>
              </a:r>
            </a:p>
          </p:txBody>
        </p:sp>
        <p:sp>
          <p:nvSpPr>
            <p:cNvPr id="11" name="Left Brace 10">
              <a:extLst>
                <a:ext uri="{FF2B5EF4-FFF2-40B4-BE49-F238E27FC236}">
                  <a16:creationId xmlns:a16="http://schemas.microsoft.com/office/drawing/2014/main" id="{8F258BFE-AC6F-4263-B418-5633E3E12C1F}"/>
                </a:ext>
              </a:extLst>
            </p:cNvPr>
            <p:cNvSpPr/>
            <p:nvPr/>
          </p:nvSpPr>
          <p:spPr>
            <a:xfrm>
              <a:off x="9833212" y="2756512"/>
              <a:ext cx="402002" cy="5308875"/>
            </a:xfrm>
            <a:prstGeom prst="leftBrace">
              <a:avLst>
                <a:gd name="adj1" fmla="val 35000"/>
                <a:gd name="adj2" fmla="val 50000"/>
              </a:avLst>
            </a:prstGeom>
            <a:ln>
              <a:solidFill>
                <a:srgbClr val="E7B035"/>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it-IT"/>
            </a:p>
          </p:txBody>
        </p:sp>
        <p:sp>
          <p:nvSpPr>
            <p:cNvPr id="12" name="Freeform: Shape 11">
              <a:extLst>
                <a:ext uri="{FF2B5EF4-FFF2-40B4-BE49-F238E27FC236}">
                  <a16:creationId xmlns:a16="http://schemas.microsoft.com/office/drawing/2014/main" id="{DA040E61-D51F-4630-83B3-E77DD5A0DF21}"/>
                </a:ext>
              </a:extLst>
            </p:cNvPr>
            <p:cNvSpPr/>
            <p:nvPr/>
          </p:nvSpPr>
          <p:spPr>
            <a:xfrm>
              <a:off x="10396016" y="2885836"/>
              <a:ext cx="5467235" cy="5308875"/>
            </a:xfrm>
            <a:custGeom>
              <a:avLst/>
              <a:gdLst>
                <a:gd name="connsiteX0" fmla="*/ 0 w 5467235"/>
                <a:gd name="connsiteY0" fmla="*/ 0 h 5308875"/>
                <a:gd name="connsiteX1" fmla="*/ 5467235 w 5467235"/>
                <a:gd name="connsiteY1" fmla="*/ 0 h 5308875"/>
                <a:gd name="connsiteX2" fmla="*/ 5467235 w 5467235"/>
                <a:gd name="connsiteY2" fmla="*/ 5308875 h 5308875"/>
                <a:gd name="connsiteX3" fmla="*/ 0 w 5467235"/>
                <a:gd name="connsiteY3" fmla="*/ 5308875 h 5308875"/>
                <a:gd name="connsiteX4" fmla="*/ 0 w 5467235"/>
                <a:gd name="connsiteY4" fmla="*/ 0 h 530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235" h="5308875">
                  <a:moveTo>
                    <a:pt x="0" y="0"/>
                  </a:moveTo>
                  <a:lnTo>
                    <a:pt x="5467235" y="0"/>
                  </a:lnTo>
                  <a:lnTo>
                    <a:pt x="5467235" y="5308875"/>
                  </a:lnTo>
                  <a:lnTo>
                    <a:pt x="0" y="5308875"/>
                  </a:lnTo>
                  <a:lnTo>
                    <a:pt x="0" y="0"/>
                  </a:lnTo>
                  <a:close/>
                </a:path>
              </a:pathLst>
            </a:custGeom>
            <a:solidFill>
              <a:srgbClr val="3FA8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285750" lvl="1" indent="-285750" algn="l" defTabSz="1466850">
                <a:lnSpc>
                  <a:spcPct val="100000"/>
                </a:lnSpc>
                <a:spcBef>
                  <a:spcPct val="0"/>
                </a:spcBef>
                <a:spcAft>
                  <a:spcPts val="1200"/>
                </a:spcAft>
                <a:buChar char="•"/>
              </a:pPr>
              <a:r>
                <a:rPr lang="en-US" sz="3300" kern="1200" dirty="0"/>
                <a:t>Bylaws, Policies, Procedures</a:t>
              </a:r>
            </a:p>
            <a:p>
              <a:pPr marL="285750" lvl="1" indent="-285750" algn="l" defTabSz="1466850">
                <a:lnSpc>
                  <a:spcPct val="100000"/>
                </a:lnSpc>
                <a:spcBef>
                  <a:spcPct val="0"/>
                </a:spcBef>
                <a:spcAft>
                  <a:spcPts val="1200"/>
                </a:spcAft>
                <a:buChar char="•"/>
              </a:pPr>
              <a:r>
                <a:rPr lang="en-US" sz="3300" kern="1200" dirty="0"/>
                <a:t>Fellowship and Awards</a:t>
              </a:r>
            </a:p>
            <a:p>
              <a:pPr marL="285750" lvl="1" indent="-285750" algn="l" defTabSz="1466850">
                <a:lnSpc>
                  <a:spcPct val="100000"/>
                </a:lnSpc>
                <a:spcBef>
                  <a:spcPct val="0"/>
                </a:spcBef>
                <a:spcAft>
                  <a:spcPts val="1200"/>
                </a:spcAft>
                <a:buChar char="•"/>
              </a:pPr>
              <a:r>
                <a:rPr lang="en-US" sz="3300" kern="1200" dirty="0"/>
                <a:t>Management Oversight</a:t>
              </a:r>
            </a:p>
            <a:p>
              <a:pPr marL="285750" lvl="1" indent="-285750" algn="l" defTabSz="1466850">
                <a:lnSpc>
                  <a:spcPct val="100000"/>
                </a:lnSpc>
                <a:spcBef>
                  <a:spcPct val="0"/>
                </a:spcBef>
                <a:spcAft>
                  <a:spcPts val="1200"/>
                </a:spcAft>
                <a:buChar char="•"/>
              </a:pPr>
              <a:r>
                <a:rPr lang="en-US" sz="3300" kern="1200" dirty="0"/>
                <a:t>Nominating</a:t>
              </a:r>
            </a:p>
            <a:p>
              <a:pPr marL="285750" lvl="1" indent="-285750" algn="l" defTabSz="1466850">
                <a:lnSpc>
                  <a:spcPct val="100000"/>
                </a:lnSpc>
                <a:spcBef>
                  <a:spcPct val="0"/>
                </a:spcBef>
                <a:spcAft>
                  <a:spcPts val="1200"/>
                </a:spcAft>
                <a:buChar char="•"/>
              </a:pPr>
              <a:r>
                <a:rPr lang="en-US" sz="3300" kern="1200" dirty="0"/>
                <a:t>Scholarship</a:t>
              </a:r>
            </a:p>
            <a:p>
              <a:pPr marL="285750" lvl="1" indent="-285750" algn="l" defTabSz="1466850">
                <a:lnSpc>
                  <a:spcPct val="100000"/>
                </a:lnSpc>
                <a:spcBef>
                  <a:spcPct val="0"/>
                </a:spcBef>
                <a:spcAft>
                  <a:spcPts val="1200"/>
                </a:spcAft>
                <a:buChar char="•"/>
              </a:pPr>
              <a:r>
                <a:rPr lang="en-US" sz="3300" kern="1200" dirty="0"/>
                <a:t>ICPE Scientific Program</a:t>
              </a:r>
            </a:p>
            <a:p>
              <a:pPr marL="285750" lvl="1" indent="-285750" algn="l" defTabSz="1466850">
                <a:lnSpc>
                  <a:spcPct val="100000"/>
                </a:lnSpc>
                <a:spcBef>
                  <a:spcPct val="0"/>
                </a:spcBef>
                <a:spcAft>
                  <a:spcPts val="1200"/>
                </a:spcAft>
                <a:buChar char="•"/>
              </a:pPr>
              <a:r>
                <a:rPr lang="en-US" sz="3300" dirty="0"/>
                <a:t>MYM Scientific Program</a:t>
              </a:r>
              <a:endParaRPr lang="en-US" sz="3300" kern="1200" dirty="0"/>
            </a:p>
            <a:p>
              <a:pPr marL="285750" lvl="1" indent="-285750" algn="l" defTabSz="1466850">
                <a:lnSpc>
                  <a:spcPct val="100000"/>
                </a:lnSpc>
                <a:spcBef>
                  <a:spcPct val="0"/>
                </a:spcBef>
                <a:spcAft>
                  <a:spcPts val="1200"/>
                </a:spcAft>
                <a:buChar char="•"/>
              </a:pPr>
              <a:r>
                <a:rPr lang="en-US" sz="3300" kern="1200" dirty="0"/>
                <a:t>Strategic Planning</a:t>
              </a:r>
            </a:p>
          </p:txBody>
        </p:sp>
      </p:grpSp>
      <p:sp>
        <p:nvSpPr>
          <p:cNvPr id="10" name="TextBox 9">
            <a:extLst>
              <a:ext uri="{FF2B5EF4-FFF2-40B4-BE49-F238E27FC236}">
                <a16:creationId xmlns:a16="http://schemas.microsoft.com/office/drawing/2014/main" id="{55805F25-4FDA-4C98-99BB-02EE4440B365}"/>
              </a:ext>
            </a:extLst>
          </p:cNvPr>
          <p:cNvSpPr txBox="1"/>
          <p:nvPr/>
        </p:nvSpPr>
        <p:spPr>
          <a:xfrm>
            <a:off x="4242607" y="680474"/>
            <a:ext cx="8227983" cy="1015663"/>
          </a:xfrm>
          <a:prstGeom prst="rect">
            <a:avLst/>
          </a:prstGeom>
          <a:noFill/>
        </p:spPr>
        <p:txBody>
          <a:bodyPr wrap="square" rtlCol="0">
            <a:spAutoFit/>
          </a:bodyPr>
          <a:lstStyle/>
          <a:p>
            <a:r>
              <a:rPr lang="en-US" sz="6000" b="1" dirty="0">
                <a:solidFill>
                  <a:srgbClr val="17399D"/>
                </a:solidFill>
              </a:rPr>
              <a:t>Member Involvement - 1 </a:t>
            </a:r>
          </a:p>
        </p:txBody>
      </p:sp>
      <p:sp>
        <p:nvSpPr>
          <p:cNvPr id="6" name="Slide Number Placeholder 5">
            <a:extLst>
              <a:ext uri="{FF2B5EF4-FFF2-40B4-BE49-F238E27FC236}">
                <a16:creationId xmlns:a16="http://schemas.microsoft.com/office/drawing/2014/main" id="{5A29068C-C340-434D-9F05-32ECE6414E97}"/>
              </a:ext>
            </a:extLst>
          </p:cNvPr>
          <p:cNvSpPr>
            <a:spLocks noGrp="1"/>
          </p:cNvSpPr>
          <p:nvPr>
            <p:ph type="sldNum" sz="quarter" idx="4294967295"/>
          </p:nvPr>
        </p:nvSpPr>
        <p:spPr/>
        <p:txBody>
          <a:bodyPr/>
          <a:lstStyle/>
          <a:p>
            <a:pPr marL="25400">
              <a:spcBef>
                <a:spcPts val="60"/>
              </a:spcBef>
            </a:pPr>
            <a:r>
              <a:rPr lang="en-US" spc="5" dirty="0"/>
              <a:t>11</a:t>
            </a:r>
          </a:p>
        </p:txBody>
      </p:sp>
    </p:spTree>
    <p:extLst>
      <p:ext uri="{BB962C8B-B14F-4D97-AF65-F5344CB8AC3E}">
        <p14:creationId xmlns:p14="http://schemas.microsoft.com/office/powerpoint/2010/main" val="321897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2769989"/>
          </a:xfrm>
          <a:prstGeom prst="rect">
            <a:avLst/>
          </a:prstGeom>
        </p:spPr>
        <p:txBody>
          <a:bodyPr/>
          <a:lstStyle/>
          <a:p>
            <a:pPr marL="571500" indent="-571500">
              <a:buFont typeface="Arial" panose="020B0604020202020204" pitchFamily="34" charset="0"/>
              <a:buChar char="•"/>
            </a:pPr>
            <a:r>
              <a:rPr lang="en-US" sz="3600" dirty="0"/>
              <a:t>The same as committees with the exception that the councils have been created to deliberate sector-specific issues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Therefore, their governance is self-determining, subject to approval by the Board</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Principles of Councils</a:t>
            </a:r>
          </a:p>
        </p:txBody>
      </p:sp>
      <p:sp>
        <p:nvSpPr>
          <p:cNvPr id="5" name="Slide Number Placeholder 4">
            <a:extLst>
              <a:ext uri="{FF2B5EF4-FFF2-40B4-BE49-F238E27FC236}">
                <a16:creationId xmlns:a16="http://schemas.microsoft.com/office/drawing/2014/main" id="{6B8DBE77-E6FD-40A0-9ED5-3E8C6DBA9CCE}"/>
              </a:ext>
            </a:extLst>
          </p:cNvPr>
          <p:cNvSpPr>
            <a:spLocks noGrp="1"/>
          </p:cNvSpPr>
          <p:nvPr>
            <p:ph type="sldNum" sz="quarter" idx="4294967295"/>
          </p:nvPr>
        </p:nvSpPr>
        <p:spPr/>
        <p:txBody>
          <a:bodyPr/>
          <a:lstStyle/>
          <a:p>
            <a:pPr marL="25400">
              <a:spcBef>
                <a:spcPts val="60"/>
              </a:spcBef>
            </a:pPr>
            <a:r>
              <a:rPr lang="en-GB" spc="5" dirty="0"/>
              <a:t>12</a:t>
            </a:r>
            <a:endParaRPr lang="en-US" spc="5" dirty="0"/>
          </a:p>
        </p:txBody>
      </p:sp>
    </p:spTree>
    <p:extLst>
      <p:ext uri="{BB962C8B-B14F-4D97-AF65-F5344CB8AC3E}">
        <p14:creationId xmlns:p14="http://schemas.microsoft.com/office/powerpoint/2010/main" val="2046228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3877985"/>
          </a:xfrm>
          <a:prstGeom prst="rect">
            <a:avLst/>
          </a:prstGeom>
        </p:spPr>
        <p:txBody>
          <a:bodyPr/>
          <a:lstStyle/>
          <a:p>
            <a:pPr marL="571500" indent="-571500">
              <a:buFont typeface="Arial" panose="020B0604020202020204" pitchFamily="34" charset="0"/>
              <a:buChar char="•"/>
            </a:pPr>
            <a:r>
              <a:rPr lang="en-US" sz="3600" dirty="0"/>
              <a:t>The same as committees with the exception that SIGs have been created to address specific scientific issues/interests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Therefore, their governance is self-determining, subject to approval by the Board</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However, guidelines have been developed (e.g., selection of Chairs)</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Principles of SIGs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13</a:t>
            </a:r>
            <a:endParaRPr lang="en-US" spc="5" dirty="0"/>
          </a:p>
        </p:txBody>
      </p:sp>
    </p:spTree>
    <p:extLst>
      <p:ext uri="{BB962C8B-B14F-4D97-AF65-F5344CB8AC3E}">
        <p14:creationId xmlns:p14="http://schemas.microsoft.com/office/powerpoint/2010/main" val="117531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381096-E115-462B-8F4E-F51BAC24B5AB}"/>
              </a:ext>
            </a:extLst>
          </p:cNvPr>
          <p:cNvSpPr>
            <a:spLocks noGrp="1"/>
          </p:cNvSpPr>
          <p:nvPr>
            <p:ph type="body" sz="quarter" idx="11"/>
          </p:nvPr>
        </p:nvSpPr>
        <p:spPr>
          <a:xfrm>
            <a:off x="1651000" y="2590800"/>
            <a:ext cx="5656262" cy="738664"/>
          </a:xfrm>
        </p:spPr>
        <p:txBody>
          <a:bodyPr/>
          <a:lstStyle/>
          <a:p>
            <a:endParaRPr lang="en-US" dirty="0"/>
          </a:p>
          <a:p>
            <a:endParaRPr lang="en-US" dirty="0"/>
          </a:p>
        </p:txBody>
      </p:sp>
      <p:graphicFrame>
        <p:nvGraphicFramePr>
          <p:cNvPr id="11" name="Table 11">
            <a:extLst>
              <a:ext uri="{FF2B5EF4-FFF2-40B4-BE49-F238E27FC236}">
                <a16:creationId xmlns:a16="http://schemas.microsoft.com/office/drawing/2014/main" id="{E43DB779-D9F5-4CA4-AD71-D6CC5D1F3E9C}"/>
              </a:ext>
            </a:extLst>
          </p:cNvPr>
          <p:cNvGraphicFramePr>
            <a:graphicFrameLocks noGrp="1"/>
          </p:cNvGraphicFramePr>
          <p:nvPr>
            <p:extLst>
              <p:ext uri="{D42A27DB-BD31-4B8C-83A1-F6EECF244321}">
                <p14:modId xmlns:p14="http://schemas.microsoft.com/office/powerpoint/2010/main" val="2120858143"/>
              </p:ext>
            </p:extLst>
          </p:nvPr>
        </p:nvGraphicFramePr>
        <p:xfrm>
          <a:off x="574998" y="1844040"/>
          <a:ext cx="11963400" cy="1905000"/>
        </p:xfrm>
        <a:graphic>
          <a:graphicData uri="http://schemas.openxmlformats.org/drawingml/2006/table">
            <a:tbl>
              <a:tblPr firstRow="1" bandRow="1">
                <a:tableStyleId>{2D5ABB26-0587-4C30-8999-92F81FD0307C}</a:tableStyleId>
              </a:tblPr>
              <a:tblGrid>
                <a:gridCol w="5981700">
                  <a:extLst>
                    <a:ext uri="{9D8B030D-6E8A-4147-A177-3AD203B41FA5}">
                      <a16:colId xmlns:a16="http://schemas.microsoft.com/office/drawing/2014/main" val="2883845083"/>
                    </a:ext>
                  </a:extLst>
                </a:gridCol>
                <a:gridCol w="5981700">
                  <a:extLst>
                    <a:ext uri="{9D8B030D-6E8A-4147-A177-3AD203B41FA5}">
                      <a16:colId xmlns:a16="http://schemas.microsoft.com/office/drawing/2014/main" val="2896335600"/>
                    </a:ext>
                  </a:extLst>
                </a:gridCol>
              </a:tblGrid>
              <a:tr h="1905000">
                <a:tc>
                  <a:txBody>
                    <a:bodyPr/>
                    <a:lstStyle/>
                    <a:p>
                      <a:r>
                        <a:rPr lang="en-US" sz="3000" b="1" dirty="0">
                          <a:solidFill>
                            <a:srgbClr val="7030A0"/>
                          </a:solidFill>
                        </a:rPr>
                        <a:t>Councils:</a:t>
                      </a:r>
                    </a:p>
                    <a:p>
                      <a:r>
                        <a:rPr lang="en-US" sz="3000" b="0" dirty="0"/>
                        <a:t>Represent the four key sectors of ISPE membership</a:t>
                      </a:r>
                    </a:p>
                  </a:txBody>
                  <a:tcPr/>
                </a:tc>
                <a:tc>
                  <a:txBody>
                    <a:bodyPr/>
                    <a:lstStyle/>
                    <a:p>
                      <a:pPr marL="342900" indent="-342900">
                        <a:buFont typeface="Wingdings" panose="05000000000000000000" pitchFamily="2" charset="2"/>
                        <a:buChar char="§"/>
                      </a:pPr>
                      <a:r>
                        <a:rPr lang="en-US" sz="2400" b="1" dirty="0">
                          <a:solidFill>
                            <a:srgbClr val="7030A0"/>
                          </a:solidFill>
                        </a:rPr>
                        <a:t>Academic</a:t>
                      </a:r>
                    </a:p>
                    <a:p>
                      <a:pPr marL="342900" indent="-342900">
                        <a:buFont typeface="Wingdings" panose="05000000000000000000" pitchFamily="2" charset="2"/>
                        <a:buChar char="§"/>
                      </a:pPr>
                      <a:r>
                        <a:rPr lang="en-US" sz="2400" b="1" dirty="0">
                          <a:solidFill>
                            <a:srgbClr val="7030A0"/>
                          </a:solidFill>
                        </a:rPr>
                        <a:t>Government/Regulatory</a:t>
                      </a:r>
                    </a:p>
                    <a:p>
                      <a:pPr marL="342900" indent="-342900">
                        <a:buFont typeface="Wingdings" panose="05000000000000000000" pitchFamily="2" charset="2"/>
                        <a:buChar char="§"/>
                      </a:pPr>
                      <a:r>
                        <a:rPr lang="en-US" sz="2400" b="1" dirty="0">
                          <a:solidFill>
                            <a:srgbClr val="7030A0"/>
                          </a:solidFill>
                        </a:rPr>
                        <a:t>Industry/Service Provider</a:t>
                      </a:r>
                    </a:p>
                    <a:p>
                      <a:pPr marL="342900" indent="-342900">
                        <a:buFont typeface="Wingdings" panose="05000000000000000000" pitchFamily="2" charset="2"/>
                        <a:buChar char="§"/>
                      </a:pPr>
                      <a:r>
                        <a:rPr lang="en-US" sz="2400" b="1" dirty="0">
                          <a:solidFill>
                            <a:srgbClr val="7030A0"/>
                          </a:solidFill>
                        </a:rPr>
                        <a:t>Student </a:t>
                      </a:r>
                      <a:endParaRPr lang="en-US" sz="2400" b="1" strike="sngStrike" dirty="0">
                        <a:solidFill>
                          <a:srgbClr val="FF0000"/>
                        </a:solidFill>
                      </a:endParaRPr>
                    </a:p>
                  </a:txBody>
                  <a:tcPr/>
                </a:tc>
                <a:extLst>
                  <a:ext uri="{0D108BD9-81ED-4DB2-BD59-A6C34878D82A}">
                    <a16:rowId xmlns:a16="http://schemas.microsoft.com/office/drawing/2014/main" val="3640537751"/>
                  </a:ext>
                </a:extLst>
              </a:tr>
            </a:tbl>
          </a:graphicData>
        </a:graphic>
      </p:graphicFrame>
      <p:graphicFrame>
        <p:nvGraphicFramePr>
          <p:cNvPr id="12" name="Table 13">
            <a:extLst>
              <a:ext uri="{FF2B5EF4-FFF2-40B4-BE49-F238E27FC236}">
                <a16:creationId xmlns:a16="http://schemas.microsoft.com/office/drawing/2014/main" id="{B68F416D-9E7F-4BD8-911D-D456A209EFB9}"/>
              </a:ext>
            </a:extLst>
          </p:cNvPr>
          <p:cNvGraphicFramePr>
            <a:graphicFrameLocks noGrp="1"/>
          </p:cNvGraphicFramePr>
          <p:nvPr>
            <p:extLst>
              <p:ext uri="{D42A27DB-BD31-4B8C-83A1-F6EECF244321}">
                <p14:modId xmlns:p14="http://schemas.microsoft.com/office/powerpoint/2010/main" val="1205852927"/>
              </p:ext>
            </p:extLst>
          </p:nvPr>
        </p:nvGraphicFramePr>
        <p:xfrm>
          <a:off x="574998" y="3749040"/>
          <a:ext cx="15316200" cy="5212080"/>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4031488075"/>
                    </a:ext>
                  </a:extLst>
                </a:gridCol>
                <a:gridCol w="4800600">
                  <a:extLst>
                    <a:ext uri="{9D8B030D-6E8A-4147-A177-3AD203B41FA5}">
                      <a16:colId xmlns:a16="http://schemas.microsoft.com/office/drawing/2014/main" val="1319063835"/>
                    </a:ext>
                  </a:extLst>
                </a:gridCol>
                <a:gridCol w="4572000">
                  <a:extLst>
                    <a:ext uri="{9D8B030D-6E8A-4147-A177-3AD203B41FA5}">
                      <a16:colId xmlns:a16="http://schemas.microsoft.com/office/drawing/2014/main" val="1391810312"/>
                    </a:ext>
                  </a:extLst>
                </a:gridCol>
              </a:tblGrid>
              <a:tr h="370840">
                <a:tc>
                  <a:txBody>
                    <a:bodyPr/>
                    <a:lstStyle/>
                    <a:p>
                      <a:r>
                        <a:rPr lang="en-US" sz="3000" b="1" kern="0" dirty="0">
                          <a:solidFill>
                            <a:schemeClr val="accent6"/>
                          </a:solidFill>
                        </a:rPr>
                        <a:t>Special Interest Groups (SIGs): </a:t>
                      </a:r>
                    </a:p>
                    <a:p>
                      <a:r>
                        <a:rPr lang="en-US" sz="3000" b="0" dirty="0">
                          <a:solidFill>
                            <a:schemeClr val="tx1"/>
                          </a:solidFill>
                        </a:rPr>
                        <a:t>Fac</a:t>
                      </a:r>
                      <a:r>
                        <a:rPr lang="en-US" sz="3000" b="0" dirty="0"/>
                        <a:t>ilitate interactions among those with interests in specialized areas within pharmacoepidemiology. </a:t>
                      </a:r>
                      <a:endParaRPr lang="en-US" sz="3000" kern="0" dirty="0"/>
                    </a:p>
                  </a:txBody>
                  <a:tcPr/>
                </a:tc>
                <a:tc>
                  <a:txBody>
                    <a:bodyPr/>
                    <a:lstStyle/>
                    <a:p>
                      <a:pPr marL="342900" indent="-342900">
                        <a:buFont typeface="Wingdings" panose="05000000000000000000" pitchFamily="2" charset="2"/>
                        <a:buChar char="§"/>
                      </a:pPr>
                      <a:r>
                        <a:rPr lang="en-US" sz="2400" b="1" dirty="0">
                          <a:solidFill>
                            <a:schemeClr val="accent6">
                              <a:lumMod val="75000"/>
                            </a:schemeClr>
                          </a:solidFill>
                        </a:rPr>
                        <a:t>Adherence</a:t>
                      </a:r>
                    </a:p>
                    <a:p>
                      <a:pPr marL="342900" indent="-342900">
                        <a:buFont typeface="Wingdings" panose="05000000000000000000" pitchFamily="2" charset="2"/>
                        <a:buChar char="§"/>
                      </a:pPr>
                      <a:r>
                        <a:rPr lang="en-US" sz="2400" b="1" dirty="0">
                          <a:solidFill>
                            <a:schemeClr val="accent6">
                              <a:lumMod val="75000"/>
                            </a:schemeClr>
                          </a:solidFill>
                        </a:rPr>
                        <a:t>Asian Pharmacoepidemiology Network (</a:t>
                      </a:r>
                      <a:r>
                        <a:rPr lang="en-US" sz="2400" b="1" dirty="0" err="1">
                          <a:solidFill>
                            <a:schemeClr val="accent6">
                              <a:lumMod val="75000"/>
                            </a:schemeClr>
                          </a:solidFill>
                        </a:rPr>
                        <a:t>AsPEN</a:t>
                      </a:r>
                      <a:r>
                        <a:rPr lang="en-US" sz="2400" b="1" dirty="0">
                          <a:solidFill>
                            <a:schemeClr val="accent6">
                              <a:lumMod val="75000"/>
                            </a:schemeClr>
                          </a:solidFill>
                        </a:rPr>
                        <a:t>)</a:t>
                      </a:r>
                    </a:p>
                    <a:p>
                      <a:pPr marL="342900" indent="-342900">
                        <a:buFont typeface="Wingdings" panose="05000000000000000000" pitchFamily="2" charset="2"/>
                        <a:buChar char="§"/>
                      </a:pPr>
                      <a:r>
                        <a:rPr lang="en-US" sz="2400" b="1" dirty="0">
                          <a:solidFill>
                            <a:schemeClr val="accent6">
                              <a:lumMod val="75000"/>
                            </a:schemeClr>
                          </a:solidFill>
                        </a:rPr>
                        <a:t>Benefit Risk Assessment,                   Communication and Evaluation (BRACE)</a:t>
                      </a:r>
                    </a:p>
                    <a:p>
                      <a:pPr marL="342900" indent="-342900">
                        <a:buFont typeface="Wingdings" panose="05000000000000000000" pitchFamily="2" charset="2"/>
                        <a:buChar char="§"/>
                      </a:pPr>
                      <a:r>
                        <a:rPr lang="en-US" sz="2400" b="1" dirty="0">
                          <a:solidFill>
                            <a:schemeClr val="accent6">
                              <a:lumMod val="75000"/>
                            </a:schemeClr>
                          </a:solidFill>
                        </a:rPr>
                        <a:t>Biologics</a:t>
                      </a:r>
                    </a:p>
                    <a:p>
                      <a:pPr marL="342900" indent="-342900">
                        <a:buFont typeface="Wingdings" panose="05000000000000000000" pitchFamily="2" charset="2"/>
                        <a:buChar char="§"/>
                      </a:pPr>
                      <a:r>
                        <a:rPr lang="en-US" sz="2400" b="1" dirty="0">
                          <a:solidFill>
                            <a:schemeClr val="accent6">
                              <a:lumMod val="75000"/>
                            </a:schemeClr>
                          </a:solidFill>
                        </a:rPr>
                        <a:t>Cancer</a:t>
                      </a:r>
                    </a:p>
                    <a:p>
                      <a:pPr marL="342900" indent="-342900">
                        <a:buFont typeface="Wingdings" panose="05000000000000000000" pitchFamily="2" charset="2"/>
                        <a:buChar char="§"/>
                      </a:pPr>
                      <a:r>
                        <a:rPr lang="en-US" sz="2400" b="1" dirty="0">
                          <a:solidFill>
                            <a:schemeClr val="accent6">
                              <a:lumMod val="75000"/>
                            </a:schemeClr>
                          </a:solidFill>
                        </a:rPr>
                        <a:t>Cell &amp; Gene Therapy</a:t>
                      </a:r>
                    </a:p>
                    <a:p>
                      <a:pPr marL="342900" indent="-342900">
                        <a:buFont typeface="Wingdings" panose="05000000000000000000" pitchFamily="2" charset="2"/>
                        <a:buChar char="§"/>
                      </a:pPr>
                      <a:r>
                        <a:rPr lang="en-US" sz="2400" b="1" dirty="0">
                          <a:solidFill>
                            <a:schemeClr val="accent6">
                              <a:lumMod val="75000"/>
                            </a:schemeClr>
                          </a:solidFill>
                        </a:rPr>
                        <a:t>Comparative Effectiveness                   Research (</a:t>
                      </a:r>
                      <a:r>
                        <a:rPr lang="en-US" sz="2400" b="1" dirty="0" err="1">
                          <a:solidFill>
                            <a:schemeClr val="accent6">
                              <a:lumMod val="75000"/>
                            </a:schemeClr>
                          </a:solidFill>
                        </a:rPr>
                        <a:t>CER</a:t>
                      </a:r>
                      <a:r>
                        <a:rPr lang="en-US" sz="2400" b="1" dirty="0">
                          <a:solidFill>
                            <a:schemeClr val="accent6">
                              <a:lumMod val="75000"/>
                            </a:schemeClr>
                          </a:solidFill>
                        </a:rPr>
                        <a:t>)</a:t>
                      </a:r>
                    </a:p>
                    <a:p>
                      <a:pPr marL="342900" indent="-342900">
                        <a:buFont typeface="Wingdings" panose="05000000000000000000" pitchFamily="2" charset="2"/>
                        <a:buChar char="§"/>
                      </a:pPr>
                      <a:r>
                        <a:rPr lang="en-US" sz="2400" b="1" dirty="0">
                          <a:solidFill>
                            <a:schemeClr val="accent6">
                              <a:lumMod val="75000"/>
                            </a:schemeClr>
                          </a:solidFill>
                        </a:rPr>
                        <a:t>Databases</a:t>
                      </a:r>
                    </a:p>
                    <a:p>
                      <a:pPr marL="342900" indent="-342900">
                        <a:buFont typeface="Wingdings" panose="05000000000000000000" pitchFamily="2" charset="2"/>
                        <a:buChar char="§"/>
                      </a:pPr>
                      <a:r>
                        <a:rPr lang="en-US" sz="2400" b="1" dirty="0">
                          <a:solidFill>
                            <a:schemeClr val="accent6">
                              <a:lumMod val="75000"/>
                            </a:schemeClr>
                          </a:solidFill>
                        </a:rPr>
                        <a:t>Digital Epidemiology</a:t>
                      </a:r>
                    </a:p>
                    <a:p>
                      <a:pPr marL="342900" indent="-342900">
                        <a:buFont typeface="Wingdings" panose="05000000000000000000" pitchFamily="2" charset="2"/>
                        <a:buChar char="§"/>
                      </a:pPr>
                      <a:r>
                        <a:rPr lang="en-US" sz="2400" b="1" dirty="0">
                          <a:solidFill>
                            <a:schemeClr val="accent6">
                              <a:lumMod val="75000"/>
                            </a:schemeClr>
                          </a:solidFill>
                        </a:rPr>
                        <a:t>Drug-Drug Interaction</a:t>
                      </a:r>
                    </a:p>
                  </a:txBody>
                  <a:tcPr/>
                </a:tc>
                <a:tc>
                  <a:txBody>
                    <a:bodyPr/>
                    <a:lstStyle/>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Drug Utilization / Health Services Research</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Environmental Pharmacoepi</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Genomics &amp; Precision Medicine</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Geriatric Pharmacoepi</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Health Equity</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Medical Devices</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Medications in Pregnancy &amp; Lactation (</a:t>
                      </a:r>
                      <a:r>
                        <a:rPr lang="en-US" sz="2400" b="1" dirty="0" err="1">
                          <a:solidFill>
                            <a:schemeClr val="accent6">
                              <a:lumMod val="75000"/>
                            </a:schemeClr>
                          </a:solidFill>
                          <a:latin typeface="+mn-lt"/>
                          <a:ea typeface="+mn-ea"/>
                          <a:cs typeface="+mn-cs"/>
                        </a:rPr>
                        <a:t>MiPaL</a:t>
                      </a:r>
                      <a:r>
                        <a:rPr lang="en-US" sz="2400" b="1" dirty="0">
                          <a:solidFill>
                            <a:schemeClr val="accent6">
                              <a:lumMod val="75000"/>
                            </a:schemeClr>
                          </a:solidFill>
                          <a:latin typeface="+mn-lt"/>
                          <a:ea typeface="+mn-ea"/>
                          <a:cs typeface="+mn-cs"/>
                        </a:rPr>
                        <a:t>)</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Pediatrics</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Rare Disease</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RWE Collaborative</a:t>
                      </a:r>
                    </a:p>
                    <a:p>
                      <a:pPr marL="342900" indent="-342900">
                        <a:buFont typeface="Wingdings" panose="05000000000000000000" pitchFamily="2" charset="2"/>
                        <a:buChar char="§"/>
                      </a:pPr>
                      <a:r>
                        <a:rPr lang="en-US" sz="2400" b="1" dirty="0">
                          <a:solidFill>
                            <a:schemeClr val="accent6">
                              <a:lumMod val="75000"/>
                            </a:schemeClr>
                          </a:solidFill>
                          <a:latin typeface="+mn-lt"/>
                          <a:ea typeface="+mn-ea"/>
                          <a:cs typeface="+mn-cs"/>
                        </a:rPr>
                        <a:t>Vaccines</a:t>
                      </a:r>
                    </a:p>
                  </a:txBody>
                  <a:tcPr/>
                </a:tc>
                <a:extLst>
                  <a:ext uri="{0D108BD9-81ED-4DB2-BD59-A6C34878D82A}">
                    <a16:rowId xmlns:a16="http://schemas.microsoft.com/office/drawing/2014/main" val="3781930183"/>
                  </a:ext>
                </a:extLst>
              </a:tr>
            </a:tbl>
          </a:graphicData>
        </a:graphic>
      </p:graphicFrame>
      <p:sp>
        <p:nvSpPr>
          <p:cNvPr id="3" name="Slide Number Placeholder 2">
            <a:extLst>
              <a:ext uri="{FF2B5EF4-FFF2-40B4-BE49-F238E27FC236}">
                <a16:creationId xmlns:a16="http://schemas.microsoft.com/office/drawing/2014/main" id="{0C4D62C3-0531-4E9C-9D06-CCD4587C1726}"/>
              </a:ext>
            </a:extLst>
          </p:cNvPr>
          <p:cNvSpPr>
            <a:spLocks noGrp="1"/>
          </p:cNvSpPr>
          <p:nvPr>
            <p:ph type="sldNum" sz="quarter" idx="4294967295"/>
          </p:nvPr>
        </p:nvSpPr>
        <p:spPr/>
        <p:txBody>
          <a:bodyPr/>
          <a:lstStyle/>
          <a:p>
            <a:pPr marL="25400">
              <a:spcBef>
                <a:spcPts val="60"/>
              </a:spcBef>
            </a:pPr>
            <a:r>
              <a:rPr lang="en-US" spc="5" dirty="0"/>
              <a:t>14</a:t>
            </a:r>
          </a:p>
        </p:txBody>
      </p:sp>
      <p:sp>
        <p:nvSpPr>
          <p:cNvPr id="7" name="TextBox 6">
            <a:extLst>
              <a:ext uri="{FF2B5EF4-FFF2-40B4-BE49-F238E27FC236}">
                <a16:creationId xmlns:a16="http://schemas.microsoft.com/office/drawing/2014/main" id="{2FD5F906-EA6F-9B4A-A358-7C9CEFAF0367}"/>
              </a:ext>
            </a:extLst>
          </p:cNvPr>
          <p:cNvSpPr txBox="1"/>
          <p:nvPr/>
        </p:nvSpPr>
        <p:spPr>
          <a:xfrm>
            <a:off x="4242607" y="680474"/>
            <a:ext cx="8227983" cy="1015663"/>
          </a:xfrm>
          <a:prstGeom prst="rect">
            <a:avLst/>
          </a:prstGeom>
          <a:noFill/>
        </p:spPr>
        <p:txBody>
          <a:bodyPr wrap="square" rtlCol="0">
            <a:spAutoFit/>
          </a:bodyPr>
          <a:lstStyle/>
          <a:p>
            <a:r>
              <a:rPr lang="en-US" sz="6000" b="1" dirty="0">
                <a:solidFill>
                  <a:srgbClr val="17399D"/>
                </a:solidFill>
              </a:rPr>
              <a:t>Member Involvement - 2 </a:t>
            </a:r>
          </a:p>
        </p:txBody>
      </p:sp>
    </p:spTree>
    <p:extLst>
      <p:ext uri="{BB962C8B-B14F-4D97-AF65-F5344CB8AC3E}">
        <p14:creationId xmlns:p14="http://schemas.microsoft.com/office/powerpoint/2010/main" val="410554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3877985"/>
          </a:xfrm>
          <a:prstGeom prst="rect">
            <a:avLst/>
          </a:prstGeom>
        </p:spPr>
        <p:txBody>
          <a:bodyPr/>
          <a:lstStyle/>
          <a:p>
            <a:pPr marL="571500" indent="-571500">
              <a:buFont typeface="Arial" panose="020B0604020202020204" pitchFamily="34" charset="0"/>
              <a:buChar char="•"/>
            </a:pPr>
            <a:r>
              <a:rPr lang="en-US" sz="3600" dirty="0"/>
              <a:t>The same as committees with the exception that RIGs have been created to address specific regional issues/interests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Therefore, their governance is self-determining, subject to approval by the Board</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However, guidelines have been developed (e.g., selection of Chairs)</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ISPE in 2024: Principles of RIGs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15</a:t>
            </a:r>
            <a:endParaRPr lang="en-US" spc="5" dirty="0"/>
          </a:p>
        </p:txBody>
      </p:sp>
    </p:spTree>
    <p:extLst>
      <p:ext uri="{BB962C8B-B14F-4D97-AF65-F5344CB8AC3E}">
        <p14:creationId xmlns:p14="http://schemas.microsoft.com/office/powerpoint/2010/main" val="75424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381096-E115-462B-8F4E-F51BAC24B5AB}"/>
              </a:ext>
            </a:extLst>
          </p:cNvPr>
          <p:cNvSpPr>
            <a:spLocks noGrp="1"/>
          </p:cNvSpPr>
          <p:nvPr>
            <p:ph type="body" sz="quarter" idx="11"/>
          </p:nvPr>
        </p:nvSpPr>
        <p:spPr>
          <a:xfrm>
            <a:off x="1651000" y="2590800"/>
            <a:ext cx="5656262" cy="738664"/>
          </a:xfrm>
        </p:spPr>
        <p:txBody>
          <a:bodyPr/>
          <a:lstStyle/>
          <a:p>
            <a:endParaRPr lang="en-US" dirty="0"/>
          </a:p>
          <a:p>
            <a:endParaRPr lang="en-US" dirty="0"/>
          </a:p>
        </p:txBody>
      </p:sp>
      <p:graphicFrame>
        <p:nvGraphicFramePr>
          <p:cNvPr id="11" name="Table 11">
            <a:extLst>
              <a:ext uri="{FF2B5EF4-FFF2-40B4-BE49-F238E27FC236}">
                <a16:creationId xmlns:a16="http://schemas.microsoft.com/office/drawing/2014/main" id="{E43DB779-D9F5-4CA4-AD71-D6CC5D1F3E9C}"/>
              </a:ext>
            </a:extLst>
          </p:cNvPr>
          <p:cNvGraphicFramePr>
            <a:graphicFrameLocks noGrp="1"/>
          </p:cNvGraphicFramePr>
          <p:nvPr>
            <p:extLst>
              <p:ext uri="{D42A27DB-BD31-4B8C-83A1-F6EECF244321}">
                <p14:modId xmlns:p14="http://schemas.microsoft.com/office/powerpoint/2010/main" val="4286699144"/>
              </p:ext>
            </p:extLst>
          </p:nvPr>
        </p:nvGraphicFramePr>
        <p:xfrm>
          <a:off x="574998" y="1844040"/>
          <a:ext cx="11963400" cy="2377440"/>
        </p:xfrm>
        <a:graphic>
          <a:graphicData uri="http://schemas.openxmlformats.org/drawingml/2006/table">
            <a:tbl>
              <a:tblPr firstRow="1" bandRow="1">
                <a:tableStyleId>{2D5ABB26-0587-4C30-8999-92F81FD0307C}</a:tableStyleId>
              </a:tblPr>
              <a:tblGrid>
                <a:gridCol w="5981700">
                  <a:extLst>
                    <a:ext uri="{9D8B030D-6E8A-4147-A177-3AD203B41FA5}">
                      <a16:colId xmlns:a16="http://schemas.microsoft.com/office/drawing/2014/main" val="2883845083"/>
                    </a:ext>
                  </a:extLst>
                </a:gridCol>
                <a:gridCol w="5981700">
                  <a:extLst>
                    <a:ext uri="{9D8B030D-6E8A-4147-A177-3AD203B41FA5}">
                      <a16:colId xmlns:a16="http://schemas.microsoft.com/office/drawing/2014/main" val="2896335600"/>
                    </a:ext>
                  </a:extLst>
                </a:gridCol>
              </a:tblGrid>
              <a:tr h="1905000">
                <a:tc>
                  <a:txBody>
                    <a:bodyPr/>
                    <a:lstStyle/>
                    <a:p>
                      <a:r>
                        <a:rPr lang="en-US" sz="3000" b="1" dirty="0">
                          <a:solidFill>
                            <a:srgbClr val="00B050"/>
                          </a:solidFill>
                        </a:rPr>
                        <a:t>Regional Interest Groups (RIGs):</a:t>
                      </a:r>
                    </a:p>
                    <a:p>
                      <a:r>
                        <a:rPr lang="en-US" sz="3000" b="0" dirty="0">
                          <a:solidFill>
                            <a:schemeClr val="tx1"/>
                          </a:solidFill>
                        </a:rPr>
                        <a:t>Fac</a:t>
                      </a:r>
                      <a:r>
                        <a:rPr lang="en-US" sz="3000" b="0" dirty="0"/>
                        <a:t>ilitate interactions among those with interests in pharmacoepidemiology in specific regions of the world. </a:t>
                      </a:r>
                      <a:endParaRPr lang="en-US" sz="3000" kern="0" dirty="0"/>
                    </a:p>
                  </a:txBody>
                  <a:tcPr/>
                </a:tc>
                <a:tc>
                  <a:txBody>
                    <a:bodyPr/>
                    <a:lstStyle/>
                    <a:p>
                      <a:pPr marL="342900" indent="-342900">
                        <a:buFont typeface="Wingdings" panose="05000000000000000000" pitchFamily="2" charset="2"/>
                        <a:buChar char="§"/>
                      </a:pPr>
                      <a:r>
                        <a:rPr lang="en-US" sz="2400" b="1" dirty="0">
                          <a:solidFill>
                            <a:srgbClr val="00B050"/>
                          </a:solidFill>
                        </a:rPr>
                        <a:t>African Regional Interest Group</a:t>
                      </a:r>
                    </a:p>
                    <a:p>
                      <a:pPr marL="342900" indent="-342900">
                        <a:buFont typeface="Wingdings" panose="05000000000000000000" pitchFamily="2" charset="2"/>
                        <a:buChar char="§"/>
                      </a:pPr>
                      <a:r>
                        <a:rPr lang="en-US" sz="2400" b="1" dirty="0">
                          <a:solidFill>
                            <a:srgbClr val="00B050"/>
                          </a:solidFill>
                        </a:rPr>
                        <a:t>Latin American Regional Interest Group</a:t>
                      </a:r>
                    </a:p>
                    <a:p>
                      <a:pPr marL="342900" indent="-342900">
                        <a:buFont typeface="Wingdings" panose="05000000000000000000" pitchFamily="2" charset="2"/>
                        <a:buChar char="§"/>
                      </a:pPr>
                      <a:r>
                        <a:rPr lang="en-US" sz="2400" b="1" dirty="0">
                          <a:solidFill>
                            <a:srgbClr val="00B050"/>
                          </a:solidFill>
                        </a:rPr>
                        <a:t>Gulf Region Interest Group</a:t>
                      </a:r>
                    </a:p>
                  </a:txBody>
                  <a:tcPr/>
                </a:tc>
                <a:extLst>
                  <a:ext uri="{0D108BD9-81ED-4DB2-BD59-A6C34878D82A}">
                    <a16:rowId xmlns:a16="http://schemas.microsoft.com/office/drawing/2014/main" val="3640537751"/>
                  </a:ext>
                </a:extLst>
              </a:tr>
            </a:tbl>
          </a:graphicData>
        </a:graphic>
      </p:graphicFrame>
      <p:sp>
        <p:nvSpPr>
          <p:cNvPr id="3" name="Slide Number Placeholder 2">
            <a:extLst>
              <a:ext uri="{FF2B5EF4-FFF2-40B4-BE49-F238E27FC236}">
                <a16:creationId xmlns:a16="http://schemas.microsoft.com/office/drawing/2014/main" id="{0C4D62C3-0531-4E9C-9D06-CCD4587C1726}"/>
              </a:ext>
            </a:extLst>
          </p:cNvPr>
          <p:cNvSpPr>
            <a:spLocks noGrp="1"/>
          </p:cNvSpPr>
          <p:nvPr>
            <p:ph type="sldNum" sz="quarter" idx="4294967295"/>
          </p:nvPr>
        </p:nvSpPr>
        <p:spPr/>
        <p:txBody>
          <a:bodyPr/>
          <a:lstStyle/>
          <a:p>
            <a:pPr marL="25400">
              <a:spcBef>
                <a:spcPts val="60"/>
              </a:spcBef>
            </a:pPr>
            <a:r>
              <a:rPr lang="en-US" spc="5" dirty="0"/>
              <a:t>16</a:t>
            </a:r>
          </a:p>
        </p:txBody>
      </p:sp>
      <p:sp>
        <p:nvSpPr>
          <p:cNvPr id="7" name="TextBox 6">
            <a:extLst>
              <a:ext uri="{FF2B5EF4-FFF2-40B4-BE49-F238E27FC236}">
                <a16:creationId xmlns:a16="http://schemas.microsoft.com/office/drawing/2014/main" id="{2FD5F906-EA6F-9B4A-A358-7C9CEFAF0367}"/>
              </a:ext>
            </a:extLst>
          </p:cNvPr>
          <p:cNvSpPr txBox="1"/>
          <p:nvPr/>
        </p:nvSpPr>
        <p:spPr>
          <a:xfrm>
            <a:off x="4242607" y="680474"/>
            <a:ext cx="8227983" cy="1015663"/>
          </a:xfrm>
          <a:prstGeom prst="rect">
            <a:avLst/>
          </a:prstGeom>
          <a:noFill/>
        </p:spPr>
        <p:txBody>
          <a:bodyPr wrap="square" rtlCol="0">
            <a:spAutoFit/>
          </a:bodyPr>
          <a:lstStyle/>
          <a:p>
            <a:r>
              <a:rPr lang="en-US" sz="6000" b="1" dirty="0">
                <a:solidFill>
                  <a:srgbClr val="17399D"/>
                </a:solidFill>
              </a:rPr>
              <a:t>Member Involvement - 3 </a:t>
            </a:r>
          </a:p>
        </p:txBody>
      </p:sp>
    </p:spTree>
    <p:extLst>
      <p:ext uri="{BB962C8B-B14F-4D97-AF65-F5344CB8AC3E}">
        <p14:creationId xmlns:p14="http://schemas.microsoft.com/office/powerpoint/2010/main" val="2736815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6200" y="3124200"/>
            <a:ext cx="13947140" cy="4431983"/>
          </a:xfrm>
          <a:prstGeom prst="rect">
            <a:avLst/>
          </a:prstGeom>
        </p:spPr>
        <p:txBody>
          <a:bodyPr/>
          <a:lstStyle/>
          <a:p>
            <a:pPr marL="571500" indent="-571500">
              <a:buFont typeface="Arial" panose="020B0604020202020204" pitchFamily="34" charset="0"/>
              <a:buChar char="•"/>
            </a:pPr>
            <a:r>
              <a:rPr lang="en-US" sz="3600" dirty="0"/>
              <a:t>Committee principles are covered in section 5.1 of the policy manual</a:t>
            </a:r>
          </a:p>
          <a:p>
            <a:endParaRPr lang="en-US" sz="1200" dirty="0"/>
          </a:p>
          <a:p>
            <a:pPr marL="571500" indent="-571500">
              <a:buFont typeface="Arial" panose="020B0604020202020204" pitchFamily="34" charset="0"/>
              <a:buChar char="•"/>
            </a:pPr>
            <a:r>
              <a:rPr lang="en-US" sz="3600" dirty="0"/>
              <a:t>Principles for Councils, SIGs, and RIGs are the same as Committees except when noted in sections 5.2, 5.4, and 5.5 of the policy manual, respectively</a:t>
            </a:r>
            <a:endParaRPr lang="en-US" sz="3000" dirty="0"/>
          </a:p>
          <a:p>
            <a:endParaRPr lang="en-US" sz="1200" dirty="0"/>
          </a:p>
          <a:p>
            <a:pPr marL="571500" indent="-571500">
              <a:buFont typeface="Arial" panose="020B0604020202020204" pitchFamily="34" charset="0"/>
              <a:buChar char="•"/>
            </a:pPr>
            <a:r>
              <a:rPr lang="en-US" sz="3600" dirty="0"/>
              <a:t>Policies for each specific Committee, Council, SIG, and RIG are in section 11 of the policy manual</a:t>
            </a:r>
          </a:p>
          <a:p>
            <a:endParaRPr lang="en-US" sz="1200" dirty="0"/>
          </a:p>
          <a:p>
            <a:pPr marL="571500" indent="-571500">
              <a:buFont typeface="Arial" panose="020B0604020202020204" pitchFamily="34" charset="0"/>
              <a:buChar char="•"/>
            </a:pPr>
            <a:r>
              <a:rPr lang="en-US" sz="3600" dirty="0"/>
              <a:t>Policy manual: </a:t>
            </a:r>
            <a:r>
              <a:rPr lang="en-US" sz="3600" dirty="0">
                <a:hlinkClick r:id="rId2"/>
              </a:rPr>
              <a:t>https://www.pharmacoepi.org/resources/policies/</a:t>
            </a:r>
            <a:r>
              <a:rPr lang="en-US" sz="3600" dirty="0"/>
              <a:t> </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1661993"/>
          </a:xfrm>
        </p:spPr>
        <p:txBody>
          <a:bodyPr/>
          <a:lstStyle/>
          <a:p>
            <a:r>
              <a:rPr lang="en-US" sz="5400" dirty="0">
                <a:solidFill>
                  <a:srgbClr val="17399D"/>
                </a:solidFill>
              </a:rPr>
              <a:t>Policies on Activities of Committees, Councils, SIGs, and RIGs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17</a:t>
            </a:r>
            <a:endParaRPr lang="en-US" spc="5" dirty="0"/>
          </a:p>
        </p:txBody>
      </p:sp>
    </p:spTree>
    <p:extLst>
      <p:ext uri="{BB962C8B-B14F-4D97-AF65-F5344CB8AC3E}">
        <p14:creationId xmlns:p14="http://schemas.microsoft.com/office/powerpoint/2010/main" val="359267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D83DE-9268-D347-B3A0-7DFEBE22847A}"/>
              </a:ext>
            </a:extLst>
          </p:cNvPr>
          <p:cNvSpPr>
            <a:spLocks noGrp="1"/>
          </p:cNvSpPr>
          <p:nvPr>
            <p:ph type="title"/>
          </p:nvPr>
        </p:nvSpPr>
        <p:spPr>
          <a:xfrm>
            <a:off x="825500" y="3987866"/>
            <a:ext cx="8574405" cy="928459"/>
          </a:xfrm>
        </p:spPr>
        <p:txBody>
          <a:bodyPr/>
          <a:lstStyle/>
          <a:p>
            <a:r>
              <a:rPr lang="en-US" dirty="0"/>
              <a:t>Committees</a:t>
            </a:r>
          </a:p>
        </p:txBody>
      </p:sp>
      <p:sp>
        <p:nvSpPr>
          <p:cNvPr id="2" name="Slide Number Placeholder 1">
            <a:extLst>
              <a:ext uri="{FF2B5EF4-FFF2-40B4-BE49-F238E27FC236}">
                <a16:creationId xmlns:a16="http://schemas.microsoft.com/office/drawing/2014/main" id="{02496937-F9FE-8B42-900E-A2A0AD6DB000}"/>
              </a:ext>
            </a:extLst>
          </p:cNvPr>
          <p:cNvSpPr>
            <a:spLocks noGrp="1"/>
          </p:cNvSpPr>
          <p:nvPr>
            <p:ph type="sldNum" sz="quarter" idx="4294967295"/>
          </p:nvPr>
        </p:nvSpPr>
        <p:spPr>
          <a:xfrm>
            <a:off x="15467013" y="8377238"/>
            <a:ext cx="788987" cy="214312"/>
          </a:xfrm>
        </p:spPr>
        <p:txBody>
          <a:bodyPr/>
          <a:lstStyle/>
          <a:p>
            <a:pPr marL="25400">
              <a:spcBef>
                <a:spcPts val="60"/>
              </a:spcBef>
            </a:pPr>
            <a:r>
              <a:rPr lang="en-US" spc="5"/>
              <a:t>01</a:t>
            </a:r>
            <a:endParaRPr lang="en-US" spc="5" dirty="0"/>
          </a:p>
        </p:txBody>
      </p:sp>
    </p:spTree>
    <p:extLst>
      <p:ext uri="{BB962C8B-B14F-4D97-AF65-F5344CB8AC3E}">
        <p14:creationId xmlns:p14="http://schemas.microsoft.com/office/powerpoint/2010/main" val="65898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2D1205-6E18-4AF4-9ED3-D73B6174233F}"/>
              </a:ext>
            </a:extLst>
          </p:cNvPr>
          <p:cNvSpPr>
            <a:spLocks noGrp="1"/>
          </p:cNvSpPr>
          <p:nvPr>
            <p:ph type="body" sz="quarter" idx="11"/>
          </p:nvPr>
        </p:nvSpPr>
        <p:spPr/>
        <p:txBody>
          <a:bodyPr/>
          <a:lstStyle/>
          <a:p>
            <a:r>
              <a:rPr lang="en-GB" dirty="0"/>
              <a:t>How to Use this Slide Deck</a:t>
            </a:r>
            <a:endParaRPr lang="en-US" dirty="0"/>
          </a:p>
        </p:txBody>
      </p:sp>
      <p:sp>
        <p:nvSpPr>
          <p:cNvPr id="4" name="Text Placeholder 3">
            <a:extLst>
              <a:ext uri="{FF2B5EF4-FFF2-40B4-BE49-F238E27FC236}">
                <a16:creationId xmlns:a16="http://schemas.microsoft.com/office/drawing/2014/main" id="{C39FC119-6A42-4A11-AAE6-B1745F72E2AC}"/>
              </a:ext>
            </a:extLst>
          </p:cNvPr>
          <p:cNvSpPr>
            <a:spLocks noGrp="1"/>
          </p:cNvSpPr>
          <p:nvPr>
            <p:ph type="body" sz="quarter" idx="10"/>
          </p:nvPr>
        </p:nvSpPr>
        <p:spPr>
          <a:xfrm>
            <a:off x="1083326" y="3210858"/>
            <a:ext cx="13826473" cy="2260619"/>
          </a:xfrm>
        </p:spPr>
        <p:txBody>
          <a:bodyPr/>
          <a:lstStyle/>
          <a:p>
            <a:pPr marL="285750" indent="-285750">
              <a:lnSpc>
                <a:spcPct val="150000"/>
              </a:lnSpc>
              <a:buFont typeface="Arial" panose="020B0604020202020204" pitchFamily="34" charset="0"/>
              <a:buChar char="•"/>
            </a:pPr>
            <a:r>
              <a:rPr lang="en-GB" sz="2000" dirty="0"/>
              <a:t>This is ISPE's slide deck for new chairs of Committees, Councils, SIGs, and RIGs. It was current as of August 2024 and updated annually.</a:t>
            </a:r>
          </a:p>
          <a:p>
            <a:pPr marL="285750" indent="-285750">
              <a:lnSpc>
                <a:spcPct val="150000"/>
              </a:lnSpc>
              <a:buFont typeface="Arial" panose="020B0604020202020204" pitchFamily="34" charset="0"/>
              <a:buChar char="•"/>
            </a:pPr>
            <a:r>
              <a:rPr lang="en-US" sz="2000" dirty="0"/>
              <a:t>The slide deck contains information pertinent to ISPE leadership. </a:t>
            </a:r>
          </a:p>
          <a:p>
            <a:pPr marL="285750" indent="-285750">
              <a:lnSpc>
                <a:spcPct val="150000"/>
              </a:lnSpc>
              <a:buFont typeface="Arial" panose="020B0604020202020204" pitchFamily="34" charset="0"/>
              <a:buChar char="•"/>
            </a:pPr>
            <a:r>
              <a:rPr lang="en-US" sz="2000" dirty="0"/>
              <a:t>Please send any questions or suggestions for improvement to Erin at the Executive Office: erin@pharmacoepi.org</a:t>
            </a:r>
          </a:p>
          <a:p>
            <a:pPr marL="285750" indent="-285750">
              <a:lnSpc>
                <a:spcPct val="150000"/>
              </a:lnSpc>
              <a:buFont typeface="Arial" panose="020B0604020202020204" pitchFamily="34" charset="0"/>
              <a:buChar char="•"/>
            </a:pPr>
            <a:r>
              <a:rPr lang="en-US" sz="2000" dirty="0"/>
              <a:t>Thanks for representing ISPE!</a:t>
            </a:r>
          </a:p>
        </p:txBody>
      </p:sp>
      <p:sp>
        <p:nvSpPr>
          <p:cNvPr id="2" name="Slide Number Placeholder 1">
            <a:extLst>
              <a:ext uri="{FF2B5EF4-FFF2-40B4-BE49-F238E27FC236}">
                <a16:creationId xmlns:a16="http://schemas.microsoft.com/office/drawing/2014/main" id="{C7B222B8-8E1B-7947-BE37-E9E9899188E3}"/>
              </a:ext>
            </a:extLst>
          </p:cNvPr>
          <p:cNvSpPr>
            <a:spLocks noGrp="1"/>
          </p:cNvSpPr>
          <p:nvPr>
            <p:ph type="sldNum" sz="quarter" idx="4294967295"/>
          </p:nvPr>
        </p:nvSpPr>
        <p:spPr/>
        <p:txBody>
          <a:bodyPr/>
          <a:lstStyle/>
          <a:p>
            <a:pPr marL="25400">
              <a:spcBef>
                <a:spcPts val="60"/>
              </a:spcBef>
            </a:pPr>
            <a:r>
              <a:rPr lang="en-US" spc="5"/>
              <a:t>01</a:t>
            </a:r>
            <a:endParaRPr lang="en-US" spc="5" dirty="0"/>
          </a:p>
        </p:txBody>
      </p:sp>
    </p:spTree>
    <p:extLst>
      <p:ext uri="{BB962C8B-B14F-4D97-AF65-F5344CB8AC3E}">
        <p14:creationId xmlns:p14="http://schemas.microsoft.com/office/powerpoint/2010/main" val="4065057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015712" y="2817673"/>
            <a:ext cx="14884688" cy="3046988"/>
          </a:xfrm>
          <a:prstGeom prst="rect">
            <a:avLst/>
          </a:prstGeom>
        </p:spPr>
        <p:txBody>
          <a:bodyPr/>
          <a:lstStyle/>
          <a:p>
            <a:pPr marL="571500" indent="-571500">
              <a:buFont typeface="Arial" panose="020B0604020202020204" pitchFamily="34" charset="0"/>
              <a:buChar char="•"/>
            </a:pPr>
            <a:r>
              <a:rPr lang="en-US" sz="3600" dirty="0"/>
              <a:t>Each committee has a </a:t>
            </a:r>
            <a:r>
              <a:rPr lang="en-US" sz="3600" u="sng" dirty="0"/>
              <a:t>chair</a:t>
            </a:r>
            <a:r>
              <a:rPr lang="en-US" sz="3600" dirty="0"/>
              <a:t> and </a:t>
            </a:r>
            <a:r>
              <a:rPr lang="en-US" sz="3600" u="sng" dirty="0"/>
              <a:t>vice chair (or co-chairs)</a:t>
            </a:r>
            <a:r>
              <a:rPr lang="en-US" sz="3600" dirty="0"/>
              <a:t> accountable to President-Elect</a:t>
            </a:r>
          </a:p>
          <a:p>
            <a:pPr marL="1028700" lvl="1" indent="-571500">
              <a:buFont typeface="Arial" panose="020B0604020202020204" pitchFamily="34" charset="0"/>
              <a:buChar char="•"/>
            </a:pPr>
            <a:r>
              <a:rPr lang="en-US" sz="3000" dirty="0"/>
              <a:t>These roles are preferably filled by members from different continents</a:t>
            </a:r>
          </a:p>
          <a:p>
            <a:pPr marL="1028700" lvl="1" indent="-571500">
              <a:buFont typeface="Arial" panose="020B0604020202020204" pitchFamily="34" charset="0"/>
              <a:buChar char="•"/>
            </a:pPr>
            <a:r>
              <a:rPr lang="en-US" sz="3000" dirty="0"/>
              <a:t>Co-chairs may be appointed instead of chair/vice chair, if agreed by Exec Committee</a:t>
            </a:r>
          </a:p>
          <a:p>
            <a:pPr marL="1028700" lvl="1" indent="-571500">
              <a:buFont typeface="Arial" panose="020B0604020202020204" pitchFamily="34" charset="0"/>
              <a:buChar char="•"/>
            </a:pPr>
            <a:r>
              <a:rPr lang="en-US" sz="3000" dirty="0"/>
              <a:t>Retiring committee chairs remain in leadership role as past chair</a:t>
            </a:r>
          </a:p>
          <a:p>
            <a:pPr marL="571500" indent="-571500">
              <a:buFont typeface="Arial" panose="020B0604020202020204" pitchFamily="34" charset="0"/>
              <a:buChar char="•"/>
            </a:pPr>
            <a:endParaRPr lang="en-US" sz="3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Role of committee chairs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19</a:t>
            </a:r>
            <a:endParaRPr lang="en-US" spc="5" dirty="0"/>
          </a:p>
        </p:txBody>
      </p:sp>
    </p:spTree>
    <p:extLst>
      <p:ext uri="{BB962C8B-B14F-4D97-AF65-F5344CB8AC3E}">
        <p14:creationId xmlns:p14="http://schemas.microsoft.com/office/powerpoint/2010/main" val="332665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4224574" cy="4678204"/>
          </a:xfrm>
          <a:prstGeom prst="rect">
            <a:avLst/>
          </a:prstGeom>
        </p:spPr>
        <p:txBody>
          <a:bodyPr/>
          <a:lstStyle/>
          <a:p>
            <a:pPr marL="571500" indent="-571500">
              <a:buFont typeface="Arial" panose="020B0604020202020204" pitchFamily="34" charset="0"/>
              <a:buChar char="•"/>
            </a:pPr>
            <a:r>
              <a:rPr lang="en-US" sz="3600" dirty="0"/>
              <a:t>Committee nominates members for chair/vice chair based on democratic and transparent process</a:t>
            </a:r>
          </a:p>
          <a:p>
            <a:pPr marL="571500" indent="-571500">
              <a:buFont typeface="Arial" panose="020B0604020202020204" pitchFamily="34" charset="0"/>
              <a:buChar char="•"/>
            </a:pPr>
            <a:r>
              <a:rPr lang="en-US" sz="3600" dirty="0"/>
              <a:t>Vote may be held if there is more than one candidate</a:t>
            </a:r>
          </a:p>
          <a:p>
            <a:pPr marL="571500" indent="-571500">
              <a:buFont typeface="Arial" panose="020B0604020202020204" pitchFamily="34" charset="0"/>
              <a:buChar char="•"/>
            </a:pPr>
            <a:r>
              <a:rPr lang="en-US" sz="3600" dirty="0"/>
              <a:t>Chair/vice chair (co-chairs) is formally appointed by Executive Committee</a:t>
            </a:r>
          </a:p>
          <a:p>
            <a:pPr marL="1028700" lvl="1" indent="-571500">
              <a:buFont typeface="Arial" panose="020B0604020202020204" pitchFamily="34" charset="0"/>
              <a:buChar char="•"/>
            </a:pPr>
            <a:r>
              <a:rPr lang="en-US" sz="3000" dirty="0"/>
              <a:t>NOTE: if no candidates, an individual selected by the Executive Committee assumes these roles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Terms: Staggered terms </a:t>
            </a:r>
            <a:r>
              <a:rPr lang="en-US" sz="2800" dirty="0"/>
              <a:t>(variable by committee; often, the vice chair will transition to chair role after two years and a new vice chair is selected/appointed)</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Appointment of committee chairs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20</a:t>
            </a:r>
            <a:endParaRPr lang="en-US" spc="5" dirty="0"/>
          </a:p>
        </p:txBody>
      </p:sp>
    </p:spTree>
    <p:extLst>
      <p:ext uri="{BB962C8B-B14F-4D97-AF65-F5344CB8AC3E}">
        <p14:creationId xmlns:p14="http://schemas.microsoft.com/office/powerpoint/2010/main" val="289840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6200" y="2104798"/>
            <a:ext cx="13947140" cy="6217087"/>
          </a:xfrm>
          <a:prstGeom prst="rect">
            <a:avLst/>
          </a:prstGeom>
        </p:spPr>
        <p:txBody>
          <a:bodyPr/>
          <a:lstStyle/>
          <a:p>
            <a:pPr marL="571500" indent="-571500">
              <a:buFont typeface="Arial" panose="020B0604020202020204" pitchFamily="34" charset="0"/>
              <a:buChar char="•"/>
            </a:pPr>
            <a:r>
              <a:rPr lang="en-US" sz="3200" dirty="0"/>
              <a:t>Chair (or delegate) takes minutes and circulates to committee members and Board (copy kept by Executive Secretary/management company)</a:t>
            </a:r>
          </a:p>
          <a:p>
            <a:pPr marL="571500" indent="-571500">
              <a:buFont typeface="Arial" panose="020B0604020202020204" pitchFamily="34" charset="0"/>
              <a:buChar char="•"/>
            </a:pPr>
            <a:r>
              <a:rPr lang="en-US" sz="3200" dirty="0"/>
              <a:t>Chair attends Board meetings </a:t>
            </a:r>
            <a:r>
              <a:rPr lang="en-US" dirty="0"/>
              <a:t>(if unable to attend, makes arrangement for vice chair or other Committee member to attend)</a:t>
            </a:r>
          </a:p>
          <a:p>
            <a:pPr marL="571500" indent="-571500">
              <a:buFont typeface="Arial" panose="020B0604020202020204" pitchFamily="34" charset="0"/>
              <a:buChar char="•"/>
            </a:pPr>
            <a:r>
              <a:rPr lang="en-US" sz="3200" dirty="0"/>
              <a:t>Chair runs annual committee meetings at ICPE</a:t>
            </a:r>
          </a:p>
          <a:p>
            <a:pPr marL="571500" indent="-571500">
              <a:buFont typeface="Arial" panose="020B0604020202020204" pitchFamily="34" charset="0"/>
              <a:buChar char="•"/>
            </a:pPr>
            <a:r>
              <a:rPr lang="en-US" sz="3200" dirty="0"/>
              <a:t>Chair ensures committee objectives are met -- </a:t>
            </a:r>
            <a:r>
              <a:rPr lang="en-US" sz="2800" dirty="0"/>
              <a:t>all committee activities should be under the auspices of the committee leadership and membership</a:t>
            </a:r>
          </a:p>
          <a:p>
            <a:pPr marL="571500" indent="-571500">
              <a:buFont typeface="Arial" panose="020B0604020202020204" pitchFamily="34" charset="0"/>
              <a:buChar char="•"/>
            </a:pPr>
            <a:r>
              <a:rPr lang="en-US" sz="3200" dirty="0"/>
              <a:t>Chair submits budget request (up to $500*) and justification to Executive Secretary (copy Vice President Finance) by January 1 for inclusion in draft budget for subsequent fiscal year (beginning in July)</a:t>
            </a:r>
          </a:p>
          <a:p>
            <a:pPr marL="571500" indent="-571500">
              <a:buFont typeface="Arial" panose="020B0604020202020204" pitchFamily="34" charset="0"/>
              <a:buChar char="•"/>
            </a:pPr>
            <a:r>
              <a:rPr lang="en-US" sz="3200" dirty="0"/>
              <a:t>Vice chair substitutes for chair if the chair is unavailable</a:t>
            </a:r>
          </a:p>
          <a:p>
            <a:pPr marL="571500" indent="-571500">
              <a:buFont typeface="Arial" panose="020B0604020202020204" pitchFamily="34" charset="0"/>
              <a:buChar char="•"/>
            </a:pPr>
            <a:r>
              <a:rPr lang="en-US" sz="3200" dirty="0"/>
              <a:t>Committees must provide reports to Board and ISPE membership. A template for the report is available</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Duties of committee chairs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21</a:t>
            </a:r>
            <a:endParaRPr lang="en-US" spc="5" dirty="0"/>
          </a:p>
        </p:txBody>
      </p:sp>
      <p:sp>
        <p:nvSpPr>
          <p:cNvPr id="4" name="TextBox 3">
            <a:extLst>
              <a:ext uri="{FF2B5EF4-FFF2-40B4-BE49-F238E27FC236}">
                <a16:creationId xmlns:a16="http://schemas.microsoft.com/office/drawing/2014/main" id="{4ADADB60-1680-1B40-88F0-E6BFDAE0A02C}"/>
              </a:ext>
            </a:extLst>
          </p:cNvPr>
          <p:cNvSpPr txBox="1"/>
          <p:nvPr/>
        </p:nvSpPr>
        <p:spPr>
          <a:xfrm>
            <a:off x="1879600" y="8751870"/>
            <a:ext cx="12496800" cy="369332"/>
          </a:xfrm>
          <a:prstGeom prst="rect">
            <a:avLst/>
          </a:prstGeom>
          <a:noFill/>
        </p:spPr>
        <p:txBody>
          <a:bodyPr wrap="square" rtlCol="0">
            <a:spAutoFit/>
          </a:bodyPr>
          <a:lstStyle/>
          <a:p>
            <a:r>
              <a:rPr lang="en-US" dirty="0"/>
              <a:t>* More than $500 may be available in support of Strategic Plan 2024 – contact Finance Committee for more information </a:t>
            </a:r>
          </a:p>
        </p:txBody>
      </p:sp>
    </p:spTree>
    <p:extLst>
      <p:ext uri="{BB962C8B-B14F-4D97-AF65-F5344CB8AC3E}">
        <p14:creationId xmlns:p14="http://schemas.microsoft.com/office/powerpoint/2010/main" val="99205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a:xfrm>
            <a:off x="15568234" y="8376487"/>
            <a:ext cx="789359" cy="215444"/>
          </a:xfrm>
        </p:spPr>
        <p:txBody>
          <a:bodyPr/>
          <a:lstStyle/>
          <a:p>
            <a:pPr marL="25400">
              <a:spcBef>
                <a:spcPts val="60"/>
              </a:spcBef>
            </a:pPr>
            <a:r>
              <a:rPr lang="en-GB" spc="5" dirty="0"/>
              <a:t>22</a:t>
            </a:r>
            <a:endParaRPr lang="en-US" spc="5"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0"/>
          </p:nvPr>
        </p:nvSpPr>
        <p:spPr>
          <a:xfrm>
            <a:off x="478592" y="3325505"/>
            <a:ext cx="7634704" cy="2492990"/>
          </a:xfrm>
        </p:spPr>
        <p:txBody>
          <a:bodyPr/>
          <a:lstStyle/>
          <a:p>
            <a:r>
              <a:rPr lang="en-US" sz="5400" dirty="0">
                <a:solidFill>
                  <a:srgbClr val="17399D"/>
                </a:solidFill>
              </a:rPr>
              <a:t>Board Report Template will be available ~1 month before due date </a:t>
            </a:r>
          </a:p>
        </p:txBody>
      </p:sp>
      <p:pic>
        <p:nvPicPr>
          <p:cNvPr id="6" name="Picture 5">
            <a:extLst>
              <a:ext uri="{FF2B5EF4-FFF2-40B4-BE49-F238E27FC236}">
                <a16:creationId xmlns:a16="http://schemas.microsoft.com/office/drawing/2014/main" id="{A71A36D1-4405-932C-BD93-55E358BD94E9}"/>
              </a:ext>
            </a:extLst>
          </p:cNvPr>
          <p:cNvPicPr>
            <a:picLocks noChangeAspect="1"/>
          </p:cNvPicPr>
          <p:nvPr/>
        </p:nvPicPr>
        <p:blipFill>
          <a:blip r:embed="rId3"/>
          <a:stretch>
            <a:fillRect/>
          </a:stretch>
        </p:blipFill>
        <p:spPr>
          <a:xfrm>
            <a:off x="7881183" y="1133475"/>
            <a:ext cx="7896225" cy="6877050"/>
          </a:xfrm>
          <a:prstGeom prst="rect">
            <a:avLst/>
          </a:prstGeom>
        </p:spPr>
      </p:pic>
    </p:spTree>
    <p:extLst>
      <p:ext uri="{BB962C8B-B14F-4D97-AF65-F5344CB8AC3E}">
        <p14:creationId xmlns:p14="http://schemas.microsoft.com/office/powerpoint/2010/main" val="881822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6093976"/>
          </a:xfrm>
          <a:prstGeom prst="rect">
            <a:avLst/>
          </a:prstGeom>
        </p:spPr>
        <p:txBody>
          <a:bodyPr/>
          <a:lstStyle/>
          <a:p>
            <a:pPr marL="571500" indent="-571500">
              <a:buFont typeface="Arial" panose="020B0604020202020204" pitchFamily="34" charset="0"/>
              <a:buChar char="•"/>
            </a:pPr>
            <a:r>
              <a:rPr lang="en-US" sz="3600" dirty="0"/>
              <a:t>Volunteers for committees are solicited in July each year and also during and after the annual meeting</a:t>
            </a:r>
            <a:r>
              <a:rPr lang="en-US" sz="3600" strike="sngStrike" dirty="0"/>
              <a:t>s</a:t>
            </a:r>
          </a:p>
          <a:p>
            <a:pPr marL="571500" indent="-571500">
              <a:buFont typeface="Arial" panose="020B0604020202020204" pitchFamily="34" charset="0"/>
              <a:buChar char="•"/>
            </a:pPr>
            <a:r>
              <a:rPr lang="en-US" sz="3600" dirty="0"/>
              <a:t>Membership is by annual appointment or confirmation by committee chair</a:t>
            </a:r>
          </a:p>
          <a:p>
            <a:pPr marL="571500" indent="-571500">
              <a:buFont typeface="Arial" panose="020B0604020202020204" pitchFamily="34" charset="0"/>
              <a:buChar char="•"/>
            </a:pPr>
            <a:r>
              <a:rPr lang="en-US" sz="3600" dirty="0"/>
              <a:t>Number of members within a given committee should be manageable and appropriate to the committee’s purpose</a:t>
            </a:r>
          </a:p>
          <a:p>
            <a:pPr marL="1028700" lvl="1" indent="-571500">
              <a:buFont typeface="Arial" panose="020B0604020202020204" pitchFamily="34" charset="0"/>
              <a:buChar char="•"/>
            </a:pPr>
            <a:r>
              <a:rPr lang="en-US" sz="3000" dirty="0"/>
              <a:t>Volunteers not appointed should be notified and their continued interest/willingness to serve be recorded</a:t>
            </a:r>
          </a:p>
          <a:p>
            <a:pPr marL="1028700" lvl="1" indent="-571500">
              <a:buFont typeface="Arial" panose="020B0604020202020204" pitchFamily="34" charset="0"/>
              <a:buChar char="•"/>
            </a:pPr>
            <a:r>
              <a:rPr lang="en-US" sz="3000" dirty="0"/>
              <a:t>Committees open to all members typically include all those who indicate interest</a:t>
            </a:r>
          </a:p>
          <a:p>
            <a:pPr marL="1028700" lvl="1" indent="-571500">
              <a:buFont typeface="Arial" panose="020B0604020202020204" pitchFamily="34" charset="0"/>
              <a:buChar char="•"/>
            </a:pPr>
            <a:r>
              <a:rPr lang="en-US" sz="3000" dirty="0"/>
              <a:t>Where logically feasible, committee meetings should be open to all ISPE members, however only official committee members may vote</a:t>
            </a:r>
          </a:p>
          <a:p>
            <a:pPr marL="1028700" lvl="1" indent="-571500">
              <a:buFont typeface="Arial" panose="020B0604020202020204" pitchFamily="34" charset="0"/>
              <a:buChar char="•"/>
            </a:pPr>
            <a:endParaRPr lang="en-US" sz="30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Appointment or confirmation of members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23</a:t>
            </a:r>
            <a:endParaRPr lang="en-US" spc="5" dirty="0"/>
          </a:p>
        </p:txBody>
      </p:sp>
    </p:spTree>
    <p:extLst>
      <p:ext uri="{BB962C8B-B14F-4D97-AF65-F5344CB8AC3E}">
        <p14:creationId xmlns:p14="http://schemas.microsoft.com/office/powerpoint/2010/main" val="33588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6200" y="1219200"/>
            <a:ext cx="13947140" cy="7201972"/>
          </a:xfrm>
          <a:prstGeom prst="rect">
            <a:avLst/>
          </a:prstGeom>
        </p:spPr>
        <p:txBody>
          <a:bodyPr/>
          <a:lstStyle/>
          <a:p>
            <a:r>
              <a:rPr lang="en-US" sz="3600" dirty="0"/>
              <a:t>July – </a:t>
            </a:r>
          </a:p>
          <a:p>
            <a:pPr marL="1028700" lvl="1" indent="-571500">
              <a:buFont typeface="Arial" panose="020B0604020202020204" pitchFamily="34" charset="0"/>
              <a:buChar char="•"/>
            </a:pPr>
            <a:r>
              <a:rPr lang="en-US" sz="2800" dirty="0"/>
              <a:t>Call for interested members</a:t>
            </a:r>
          </a:p>
          <a:p>
            <a:pPr marL="1028700" lvl="1" indent="-571500">
              <a:buFont typeface="Arial" panose="020B0604020202020204" pitchFamily="34" charset="0"/>
              <a:buChar char="•"/>
            </a:pPr>
            <a:r>
              <a:rPr lang="en-US" sz="2800" dirty="0"/>
              <a:t>Submit report to Board; review and present accomplishments for past year</a:t>
            </a:r>
          </a:p>
          <a:p>
            <a:r>
              <a:rPr lang="en-US" sz="3600" dirty="0"/>
              <a:t>August – </a:t>
            </a:r>
          </a:p>
          <a:p>
            <a:pPr marL="1028700" lvl="1" indent="-571500">
              <a:buFont typeface="Arial" panose="020B0604020202020204" pitchFamily="34" charset="0"/>
              <a:buChar char="•"/>
            </a:pPr>
            <a:r>
              <a:rPr lang="en-US" sz="2800" dirty="0">
                <a:solidFill>
                  <a:schemeClr val="tx1"/>
                </a:solidFill>
              </a:rPr>
              <a:t>Chair and co-chair confirmed for upcoming </a:t>
            </a:r>
            <a:r>
              <a:rPr lang="en-US" sz="2800" dirty="0"/>
              <a:t>year;</a:t>
            </a:r>
          </a:p>
          <a:p>
            <a:pPr marL="1028700" lvl="1" indent="-571500">
              <a:buFont typeface="Arial" panose="020B0604020202020204" pitchFamily="34" charset="0"/>
              <a:buChar char="•"/>
            </a:pPr>
            <a:r>
              <a:rPr lang="en-US" sz="2800" dirty="0"/>
              <a:t>Committees meet at ICPE</a:t>
            </a:r>
          </a:p>
          <a:p>
            <a:pPr marL="1028700" lvl="1" indent="-571500">
              <a:buFont typeface="Arial" panose="020B0604020202020204" pitchFamily="34" charset="0"/>
              <a:buChar char="•"/>
            </a:pPr>
            <a:r>
              <a:rPr lang="en-US" sz="2800" dirty="0"/>
              <a:t>Chair attends ICPE Board meeting</a:t>
            </a:r>
          </a:p>
          <a:p>
            <a:pPr marL="1028700" lvl="1" indent="-571500">
              <a:buFont typeface="Arial" panose="020B0604020202020204" pitchFamily="34" charset="0"/>
              <a:buChar char="•"/>
            </a:pPr>
            <a:r>
              <a:rPr lang="en-US" sz="2800" dirty="0"/>
              <a:t>Review missions and work plans </a:t>
            </a:r>
          </a:p>
          <a:p>
            <a:r>
              <a:rPr lang="en-US" sz="3600" dirty="0"/>
              <a:t>September – Follow-up call for interested members</a:t>
            </a:r>
          </a:p>
          <a:p>
            <a:pPr marL="1028700" lvl="1" indent="-571500">
              <a:buFont typeface="Arial" panose="020B0604020202020204" pitchFamily="34" charset="0"/>
              <a:buChar char="•"/>
            </a:pPr>
            <a:r>
              <a:rPr lang="en-US" sz="2800" dirty="0"/>
              <a:t>Committee membership for coming year proposed/accepted</a:t>
            </a:r>
          </a:p>
          <a:p>
            <a:r>
              <a:rPr lang="en-US" sz="3600" dirty="0"/>
              <a:t>Fall – </a:t>
            </a:r>
            <a:r>
              <a:rPr lang="en-US" sz="2800" dirty="0"/>
              <a:t>new committee structure and chairs posted on ISPE website</a:t>
            </a:r>
          </a:p>
          <a:p>
            <a:r>
              <a:rPr lang="en-US" sz="3600" dirty="0"/>
              <a:t>Spring – </a:t>
            </a:r>
            <a:r>
              <a:rPr lang="en-US" sz="2800" dirty="0"/>
              <a:t>Committees present status reports to Board at mid-year meeting</a:t>
            </a:r>
          </a:p>
          <a:p>
            <a:r>
              <a:rPr lang="en-US" sz="3600" dirty="0"/>
              <a:t>Ongoing – </a:t>
            </a:r>
          </a:p>
          <a:p>
            <a:pPr marL="1028700" lvl="1" indent="-571500">
              <a:buFont typeface="Arial" panose="020B0604020202020204" pitchFamily="34" charset="0"/>
              <a:buChar char="•"/>
            </a:pPr>
            <a:r>
              <a:rPr lang="en-US" sz="2800" dirty="0"/>
              <a:t>Committee work continues</a:t>
            </a:r>
          </a:p>
          <a:p>
            <a:pPr marL="1028700" lvl="1" indent="-571500">
              <a:buFont typeface="Arial" panose="020B0604020202020204" pitchFamily="34" charset="0"/>
              <a:buChar char="•"/>
            </a:pPr>
            <a:r>
              <a:rPr lang="en-US" sz="2800" dirty="0"/>
              <a:t>Periodic meetings and communication as appropriate</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5384800" y="559764"/>
            <a:ext cx="10058400" cy="830997"/>
          </a:xfrm>
        </p:spPr>
        <p:txBody>
          <a:bodyPr/>
          <a:lstStyle/>
          <a:p>
            <a:r>
              <a:rPr lang="en-US" sz="5400" dirty="0">
                <a:solidFill>
                  <a:srgbClr val="17399D"/>
                </a:solidFill>
              </a:rPr>
              <a:t>Annual Calendar for Committees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24</a:t>
            </a:r>
            <a:endParaRPr lang="en-US" spc="5" dirty="0"/>
          </a:p>
        </p:txBody>
      </p:sp>
    </p:spTree>
    <p:extLst>
      <p:ext uri="{BB962C8B-B14F-4D97-AF65-F5344CB8AC3E}">
        <p14:creationId xmlns:p14="http://schemas.microsoft.com/office/powerpoint/2010/main" val="2257666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20800" y="2050198"/>
            <a:ext cx="13947140" cy="5724644"/>
          </a:xfrm>
          <a:prstGeom prst="rect">
            <a:avLst/>
          </a:prstGeom>
        </p:spPr>
        <p:txBody>
          <a:bodyPr/>
          <a:lstStyle/>
          <a:p>
            <a:r>
              <a:rPr lang="en-US" sz="3600" dirty="0"/>
              <a:t>Arrange at least one annual meeting</a:t>
            </a:r>
          </a:p>
          <a:p>
            <a:pPr marL="1028700" lvl="1" indent="-571500">
              <a:buFont typeface="Arial" panose="020B0604020202020204" pitchFamily="34" charset="0"/>
              <a:buChar char="•"/>
            </a:pPr>
            <a:r>
              <a:rPr lang="en-US" sz="3000" dirty="0">
                <a:solidFill>
                  <a:schemeClr val="tx1"/>
                </a:solidFill>
              </a:rPr>
              <a:t>Depending on committee’s activities, meetings may be more frequent</a:t>
            </a:r>
          </a:p>
          <a:p>
            <a:pPr marL="1028700" lvl="1" indent="-571500">
              <a:buFont typeface="Arial" panose="020B0604020202020204" pitchFamily="34" charset="0"/>
              <a:buChar char="•"/>
            </a:pPr>
            <a:r>
              <a:rPr lang="en-US" sz="3000" dirty="0"/>
              <a:t>Chose and announce time and place so that maximum number of committee members can attend</a:t>
            </a:r>
          </a:p>
          <a:p>
            <a:endParaRPr lang="en-US" sz="3600" dirty="0"/>
          </a:p>
          <a:p>
            <a:r>
              <a:rPr lang="en-US" sz="3600" dirty="0"/>
              <a:t>Meetings at ISPE Annual Meeting</a:t>
            </a:r>
          </a:p>
          <a:p>
            <a:pPr marL="1028700" lvl="1" indent="-571500">
              <a:buFont typeface="Arial" panose="020B0604020202020204" pitchFamily="34" charset="0"/>
              <a:buChar char="•"/>
            </a:pPr>
            <a:r>
              <a:rPr lang="en-US" sz="3000" dirty="0"/>
              <a:t>Should not conflict with conference program</a:t>
            </a:r>
          </a:p>
          <a:p>
            <a:endParaRPr lang="en-US" sz="3600" dirty="0"/>
          </a:p>
          <a:p>
            <a:r>
              <a:rPr lang="en-US" sz="3600" dirty="0"/>
              <a:t>With written request, ISPE office will assist in making arrangements for committee meetings</a:t>
            </a:r>
          </a:p>
          <a:p>
            <a:pPr marL="571500" indent="-571500">
              <a:buFont typeface="Arial" panose="020B0604020202020204" pitchFamily="34" charset="0"/>
              <a:buChar char="•"/>
            </a:pPr>
            <a:endParaRPr lang="en-US" sz="3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Committee Meetings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25</a:t>
            </a:r>
            <a:endParaRPr lang="en-US" spc="5" dirty="0"/>
          </a:p>
        </p:txBody>
      </p:sp>
    </p:spTree>
    <p:extLst>
      <p:ext uri="{BB962C8B-B14F-4D97-AF65-F5344CB8AC3E}">
        <p14:creationId xmlns:p14="http://schemas.microsoft.com/office/powerpoint/2010/main" val="196621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5724644"/>
          </a:xfrm>
          <a:prstGeom prst="rect">
            <a:avLst/>
          </a:prstGeom>
        </p:spPr>
        <p:txBody>
          <a:bodyPr/>
          <a:lstStyle/>
          <a:p>
            <a:pPr marL="571500" indent="-571500">
              <a:buFont typeface="Arial" panose="020B0604020202020204" pitchFamily="34" charset="0"/>
              <a:buChar char="•"/>
            </a:pPr>
            <a:r>
              <a:rPr lang="en-US" sz="3600" dirty="0"/>
              <a:t>After the annual conference and the closure of the call for volunteers, chairs receive a list of the members who have expressed interest and are expected to contact the members of their community</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3600" dirty="0"/>
              <a:t>Invite new members to subscribe to your community on Exchange</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3600" dirty="0"/>
              <a:t>Communicate regularly with members of committee using Exchange</a:t>
            </a:r>
          </a:p>
          <a:p>
            <a:pPr marL="571500" indent="-571500">
              <a:buFont typeface="Arial" panose="020B0604020202020204" pitchFamily="34" charset="0"/>
              <a:buChar char="•"/>
            </a:pPr>
            <a:endParaRPr lang="en-US" sz="1200" dirty="0">
              <a:solidFill>
                <a:srgbClr val="17399D"/>
              </a:solidFill>
            </a:endParaRPr>
          </a:p>
          <a:p>
            <a:pPr marL="571500" indent="-571500">
              <a:buFont typeface="Arial" panose="020B0604020202020204" pitchFamily="34" charset="0"/>
              <a:buChar char="•"/>
            </a:pPr>
            <a:r>
              <a:rPr lang="en-US" sz="3600" dirty="0"/>
              <a:t>Expectation is for communication a minimum twice per year </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3600" dirty="0"/>
              <a:t>Increased communication during time where active work is being done; courtesy communication when there is less activity</a:t>
            </a:r>
          </a:p>
          <a:p>
            <a:pPr marL="571500" indent="-571500">
              <a:buFont typeface="Arial" panose="020B0604020202020204" pitchFamily="34" charset="0"/>
              <a:buChar char="•"/>
            </a:pPr>
            <a:endParaRPr lang="en-US" sz="3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4554200" cy="830997"/>
          </a:xfrm>
        </p:spPr>
        <p:txBody>
          <a:bodyPr/>
          <a:lstStyle/>
          <a:p>
            <a:r>
              <a:rPr lang="en-US" sz="5400" dirty="0">
                <a:solidFill>
                  <a:srgbClr val="17399D"/>
                </a:solidFill>
              </a:rPr>
              <a:t>Communicate with members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26</a:t>
            </a:r>
            <a:endParaRPr lang="en-US" spc="5" dirty="0"/>
          </a:p>
        </p:txBody>
      </p:sp>
    </p:spTree>
    <p:extLst>
      <p:ext uri="{BB962C8B-B14F-4D97-AF65-F5344CB8AC3E}">
        <p14:creationId xmlns:p14="http://schemas.microsoft.com/office/powerpoint/2010/main" val="404249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24049" y="1219201"/>
            <a:ext cx="14554200" cy="830997"/>
          </a:xfrm>
        </p:spPr>
        <p:txBody>
          <a:bodyPr/>
          <a:lstStyle/>
          <a:p>
            <a:r>
              <a:rPr lang="en-US" sz="5400" dirty="0">
                <a:solidFill>
                  <a:srgbClr val="17399D"/>
                </a:solidFill>
              </a:rPr>
              <a:t>Committee Reports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27</a:t>
            </a:r>
            <a:endParaRPr lang="en-US" spc="5" dirty="0"/>
          </a:p>
        </p:txBody>
      </p:sp>
      <p:sp>
        <p:nvSpPr>
          <p:cNvPr id="6" name="Text Placeholder 1">
            <a:extLst>
              <a:ext uri="{FF2B5EF4-FFF2-40B4-BE49-F238E27FC236}">
                <a16:creationId xmlns:a16="http://schemas.microsoft.com/office/drawing/2014/main" id="{09A5EA7A-9B56-4845-87CE-70DB1A10B614}"/>
              </a:ext>
            </a:extLst>
          </p:cNvPr>
          <p:cNvSpPr txBox="1">
            <a:spLocks/>
          </p:cNvSpPr>
          <p:nvPr/>
        </p:nvSpPr>
        <p:spPr>
          <a:xfrm>
            <a:off x="1320800" y="2050198"/>
            <a:ext cx="13947140" cy="6832640"/>
          </a:xfrm>
          <a:prstGeom prst="rect">
            <a:avLst/>
          </a:prstGeom>
        </p:spPr>
        <p:txBody>
          <a:bodyPr wrap="square" lIns="0" tIns="0" rIns="0" bIns="0">
            <a:spAutoFit/>
          </a:bodyPr>
          <a:lstStyle>
            <a:lvl1pPr marL="0">
              <a:defRPr sz="24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400" dirty="0"/>
              <a:t>Chair must submit a written report semi-annually to the Board detailing the committee’s activities, annual goals/objectives, work plan, and milestones achieved within the preceding year</a:t>
            </a:r>
          </a:p>
          <a:p>
            <a:pPr marL="1028700" lvl="1" indent="-571500">
              <a:buFont typeface="Arial" panose="020B0604020202020204" pitchFamily="34" charset="0"/>
              <a:buChar char="•"/>
            </a:pPr>
            <a:r>
              <a:rPr lang="en-US" sz="3000" dirty="0"/>
              <a:t>If Board action is required, Chair makes any necessary Board presentation</a:t>
            </a:r>
          </a:p>
          <a:p>
            <a:pPr marL="1028700" lvl="1" indent="-571500">
              <a:buFont typeface="Arial" panose="020B0604020202020204" pitchFamily="34" charset="0"/>
              <a:buChar char="•"/>
            </a:pPr>
            <a:r>
              <a:rPr lang="en-US" sz="3000" dirty="0"/>
              <a:t>General timing of reports:</a:t>
            </a:r>
          </a:p>
          <a:p>
            <a:pPr marL="1485900" lvl="2" indent="-571500">
              <a:buFont typeface="Arial" panose="020B0604020202020204" pitchFamily="34" charset="0"/>
              <a:buChar char="•"/>
            </a:pPr>
            <a:r>
              <a:rPr lang="en-US" sz="3000" dirty="0"/>
              <a:t>July for ICPE Board meeting</a:t>
            </a:r>
          </a:p>
          <a:p>
            <a:pPr marL="1485900" lvl="2" indent="-571500">
              <a:buFont typeface="Arial" panose="020B0604020202020204" pitchFamily="34" charset="0"/>
              <a:buChar char="•"/>
            </a:pPr>
            <a:r>
              <a:rPr lang="en-US" sz="3000" dirty="0"/>
              <a:t>March for mid-year Board meeting</a:t>
            </a:r>
          </a:p>
          <a:p>
            <a:endParaRPr lang="en-US" sz="1000" dirty="0"/>
          </a:p>
          <a:p>
            <a:r>
              <a:rPr lang="en-US" sz="3400" dirty="0"/>
              <a:t>ISPE membership should be kept informed of committee activities by publication of annual report posted on ISPE website</a:t>
            </a:r>
          </a:p>
          <a:p>
            <a:pPr marL="1028700" lvl="1" indent="-571500">
              <a:buFont typeface="Arial" panose="020B0604020202020204" pitchFamily="34" charset="0"/>
              <a:buChar char="•"/>
            </a:pPr>
            <a:r>
              <a:rPr lang="en-US" sz="3000" dirty="0"/>
              <a:t>Posted report is from the Board meeting at the ISPE Annual Meeting</a:t>
            </a:r>
          </a:p>
          <a:p>
            <a:endParaRPr lang="en-US" sz="1000" dirty="0"/>
          </a:p>
          <a:p>
            <a:r>
              <a:rPr lang="en-US" sz="3400" dirty="0"/>
              <a:t>Obtain current report templates from the Executive Secretary/management company</a:t>
            </a:r>
          </a:p>
          <a:p>
            <a:pPr marL="571500" indent="-571500">
              <a:buFont typeface="Arial" panose="020B0604020202020204" pitchFamily="34" charset="0"/>
              <a:buChar char="•"/>
            </a:pPr>
            <a:endParaRPr lang="en-US" sz="3600" kern="0" dirty="0"/>
          </a:p>
        </p:txBody>
      </p:sp>
    </p:spTree>
    <p:extLst>
      <p:ext uri="{BB962C8B-B14F-4D97-AF65-F5344CB8AC3E}">
        <p14:creationId xmlns:p14="http://schemas.microsoft.com/office/powerpoint/2010/main" val="1709216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4154984"/>
          </a:xfrm>
          <a:prstGeom prst="rect">
            <a:avLst/>
          </a:prstGeom>
        </p:spPr>
        <p:txBody>
          <a:bodyPr/>
          <a:lstStyle/>
          <a:p>
            <a:r>
              <a:rPr lang="en-US" sz="3600" dirty="0"/>
              <a:t>Committees may organize subcommittees or working groups to address a specific volume of work that arises</a:t>
            </a:r>
          </a:p>
          <a:p>
            <a:endParaRPr lang="en-US" sz="3600" dirty="0"/>
          </a:p>
          <a:p>
            <a:r>
              <a:rPr lang="en-US" sz="3600" dirty="0"/>
              <a:t>Subcommittees are under the purview of the committee chairs</a:t>
            </a:r>
          </a:p>
          <a:p>
            <a:pPr marL="1028700" lvl="1" indent="-571500">
              <a:buFont typeface="Arial" panose="020B0604020202020204" pitchFamily="34" charset="0"/>
              <a:buChar char="•"/>
            </a:pPr>
            <a:r>
              <a:rPr lang="en-US" sz="3000" dirty="0"/>
              <a:t>Activities of subcommittees should be included in committee reports to the Board</a:t>
            </a:r>
          </a:p>
          <a:p>
            <a:pPr marL="1028700" lvl="1" indent="-571500">
              <a:buFont typeface="Arial" panose="020B0604020202020204" pitchFamily="34" charset="0"/>
              <a:buChar char="•"/>
            </a:pPr>
            <a:r>
              <a:rPr lang="en-US" sz="3000" dirty="0"/>
              <a:t>Subcommittee chairs are not expected to attend or present separate reports to the Board</a:t>
            </a:r>
          </a:p>
          <a:p>
            <a:pPr marL="571500" indent="-571500">
              <a:buFont typeface="Arial" panose="020B0604020202020204" pitchFamily="34" charset="0"/>
              <a:buChar char="•"/>
            </a:pPr>
            <a:endParaRPr lang="en-US" sz="3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Subcommittees and activities </a:t>
            </a:r>
            <a:r>
              <a:rPr lang="en-US" sz="5400" b="0" dirty="0"/>
              <a:t>	</a:t>
            </a:r>
            <a:endParaRPr lang="en-US" sz="5400" dirty="0">
              <a:solidFill>
                <a:srgbClr val="17399D"/>
              </a:solidFill>
            </a:endParaRP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28</a:t>
            </a:r>
            <a:endParaRPr lang="en-US" spc="5" dirty="0"/>
          </a:p>
        </p:txBody>
      </p:sp>
    </p:spTree>
    <p:extLst>
      <p:ext uri="{BB962C8B-B14F-4D97-AF65-F5344CB8AC3E}">
        <p14:creationId xmlns:p14="http://schemas.microsoft.com/office/powerpoint/2010/main" val="287333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879600" y="2209800"/>
            <a:ext cx="11061700" cy="5878532"/>
          </a:xfrm>
          <a:prstGeom prst="rect">
            <a:avLst/>
          </a:prstGeom>
        </p:spPr>
        <p:txBody>
          <a:bodyPr/>
          <a:lstStyle/>
          <a:p>
            <a:pPr marL="457200" indent="-457200">
              <a:buFont typeface="Arial" panose="020B0604020202020204" pitchFamily="34" charset="0"/>
              <a:buChar char="•"/>
            </a:pPr>
            <a:r>
              <a:rPr lang="en-US" sz="3200" dirty="0"/>
              <a:t>Welcome New ISPE Committee, Council, SIG, and RIG leaders</a:t>
            </a:r>
          </a:p>
          <a:p>
            <a:pPr marL="457200" indent="-457200">
              <a:buFont typeface="Arial" panose="020B0604020202020204" pitchFamily="34" charset="0"/>
              <a:buChar char="•"/>
            </a:pPr>
            <a:r>
              <a:rPr lang="en-US" sz="3200" dirty="0"/>
              <a:t>Snapshot of ISPE in 2024</a:t>
            </a:r>
          </a:p>
          <a:p>
            <a:pPr marL="457200" indent="-457200">
              <a:buFont typeface="Arial" panose="020B0604020202020204" pitchFamily="34" charset="0"/>
              <a:buChar char="•"/>
            </a:pPr>
            <a:r>
              <a:rPr lang="en-US" sz="3200" dirty="0"/>
              <a:t>ISPE Membership Engagement</a:t>
            </a:r>
          </a:p>
          <a:p>
            <a:pPr marL="457200" indent="-457200">
              <a:buFont typeface="Arial" panose="020B0604020202020204" pitchFamily="34" charset="0"/>
              <a:buChar char="•"/>
            </a:pPr>
            <a:r>
              <a:rPr lang="en-US" sz="3200" dirty="0"/>
              <a:t>Responsibilities of Chairs and Groups</a:t>
            </a:r>
          </a:p>
          <a:p>
            <a:pPr marL="457200" indent="-457200">
              <a:buFont typeface="Arial" panose="020B0604020202020204" pitchFamily="34" charset="0"/>
              <a:buChar char="•"/>
            </a:pPr>
            <a:r>
              <a:rPr lang="en-US" sz="3200" dirty="0"/>
              <a:t>Staff Support</a:t>
            </a:r>
          </a:p>
          <a:p>
            <a:pPr marL="457200" indent="-457200">
              <a:buFont typeface="Arial" panose="020B0604020202020204" pitchFamily="34" charset="0"/>
              <a:buChar char="•"/>
            </a:pPr>
            <a:r>
              <a:rPr lang="en-US" sz="3200" dirty="0"/>
              <a:t>Specific Topics of Interest Across Groups</a:t>
            </a:r>
          </a:p>
          <a:p>
            <a:pPr marL="914400" lvl="1" indent="-457200">
              <a:buFont typeface="Arial" panose="020B0604020202020204" pitchFamily="34" charset="0"/>
              <a:buChar char="•"/>
            </a:pPr>
            <a:r>
              <a:rPr lang="en-US" dirty="0"/>
              <a:t>Communications within ISPE</a:t>
            </a:r>
          </a:p>
          <a:p>
            <a:pPr marL="914400" lvl="1" indent="-457200">
              <a:buFont typeface="Arial" panose="020B0604020202020204" pitchFamily="34" charset="0"/>
              <a:buChar char="•"/>
            </a:pPr>
            <a:r>
              <a:rPr lang="en-US" dirty="0"/>
              <a:t>Strategic Efforts</a:t>
            </a:r>
          </a:p>
          <a:p>
            <a:pPr marL="914400" lvl="1" indent="-457200">
              <a:buFont typeface="Arial" panose="020B0604020202020204" pitchFamily="34" charset="0"/>
              <a:buChar char="•"/>
            </a:pPr>
            <a:r>
              <a:rPr lang="en-US" dirty="0"/>
              <a:t>ISPE Manuscript Initiative and Public Policy Endorsement</a:t>
            </a:r>
          </a:p>
          <a:p>
            <a:pPr marL="914400" lvl="1" indent="-457200">
              <a:buFont typeface="Arial" panose="020B0604020202020204" pitchFamily="34" charset="0"/>
              <a:buChar char="•"/>
            </a:pPr>
            <a:r>
              <a:rPr lang="en-US" dirty="0"/>
              <a:t>Webinars</a:t>
            </a:r>
          </a:p>
          <a:p>
            <a:pPr marL="914400" lvl="1" indent="-457200">
              <a:buFont typeface="Arial" panose="020B0604020202020204" pitchFamily="34" charset="0"/>
              <a:buChar char="•"/>
            </a:pPr>
            <a:r>
              <a:rPr lang="en-US" dirty="0"/>
              <a:t>Social Media</a:t>
            </a:r>
          </a:p>
          <a:p>
            <a:pPr marL="914400" lvl="1" indent="-457200">
              <a:buFont typeface="Arial" panose="020B0604020202020204" pitchFamily="34" charset="0"/>
              <a:buChar char="•"/>
            </a:pPr>
            <a:r>
              <a:rPr lang="en-US" dirty="0"/>
              <a:t>Other Notes</a:t>
            </a:r>
          </a:p>
          <a:p>
            <a:pPr marL="91440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sz="3200" dirty="0"/>
              <a:t>Strategic Plan 2024-2029</a:t>
            </a:r>
          </a:p>
          <a:p>
            <a:pPr marL="457200" indent="-457200">
              <a:buFont typeface="Arial" panose="020B0604020202020204" pitchFamily="34" charset="0"/>
              <a:buChar char="•"/>
            </a:pPr>
            <a:r>
              <a:rPr lang="en-US" sz="3200" dirty="0"/>
              <a:t>Q&amp;A</a:t>
            </a:r>
            <a:endParaRPr lang="en-US" sz="28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346200" y="1219200"/>
            <a:ext cx="11061700" cy="738664"/>
          </a:xfrm>
        </p:spPr>
        <p:txBody>
          <a:bodyPr/>
          <a:lstStyle/>
          <a:p>
            <a:r>
              <a:rPr lang="en-US" sz="4800" dirty="0">
                <a:solidFill>
                  <a:srgbClr val="17399D"/>
                </a:solidFill>
              </a:rPr>
              <a:t>CONTENTS</a:t>
            </a:r>
          </a:p>
        </p:txBody>
      </p:sp>
      <p:sp>
        <p:nvSpPr>
          <p:cNvPr id="4" name="Slide Number Placeholder 1">
            <a:extLst>
              <a:ext uri="{FF2B5EF4-FFF2-40B4-BE49-F238E27FC236}">
                <a16:creationId xmlns:a16="http://schemas.microsoft.com/office/drawing/2014/main" id="{84FEDD1D-A9ED-F6E1-791D-AE7A35FF8293}"/>
              </a:ext>
            </a:extLst>
          </p:cNvPr>
          <p:cNvSpPr>
            <a:spLocks noGrp="1"/>
          </p:cNvSpPr>
          <p:nvPr>
            <p:ph type="sldNum" sz="quarter" idx="4294967295"/>
          </p:nvPr>
        </p:nvSpPr>
        <p:spPr>
          <a:xfrm>
            <a:off x="15568234" y="8376487"/>
            <a:ext cx="789359" cy="215444"/>
          </a:xfrm>
        </p:spPr>
        <p:txBody>
          <a:bodyPr/>
          <a:lstStyle/>
          <a:p>
            <a:pPr marL="25400">
              <a:spcBef>
                <a:spcPts val="60"/>
              </a:spcBef>
            </a:pPr>
            <a:r>
              <a:rPr lang="en-US" spc="5" dirty="0"/>
              <a:t>02</a:t>
            </a:r>
          </a:p>
        </p:txBody>
      </p:sp>
    </p:spTree>
    <p:extLst>
      <p:ext uri="{BB962C8B-B14F-4D97-AF65-F5344CB8AC3E}">
        <p14:creationId xmlns:p14="http://schemas.microsoft.com/office/powerpoint/2010/main" val="3272722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965200" y="3200400"/>
            <a:ext cx="13947140" cy="6093976"/>
          </a:xfrm>
          <a:prstGeom prst="rect">
            <a:avLst/>
          </a:prstGeom>
        </p:spPr>
        <p:txBody>
          <a:bodyPr/>
          <a:lstStyle/>
          <a:p>
            <a:pPr marL="571500" indent="-571500">
              <a:buFont typeface="Arial" panose="020B0604020202020204" pitchFamily="34" charset="0"/>
              <a:buChar char="•"/>
            </a:pPr>
            <a:r>
              <a:rPr lang="en-US" sz="3600" dirty="0"/>
              <a:t>Appointment of members by the Board</a:t>
            </a:r>
          </a:p>
          <a:p>
            <a:pPr marL="571500" indent="-571500">
              <a:buFont typeface="Arial" panose="020B0604020202020204" pitchFamily="34" charset="0"/>
              <a:buChar char="•"/>
            </a:pPr>
            <a:r>
              <a:rPr lang="en-US" sz="3600" dirty="0"/>
              <a:t>Chair and vice chair appointed by the Exec upon proposal by the committee members (except for nomination by position, e.g. SPC), see next slide</a:t>
            </a:r>
          </a:p>
          <a:p>
            <a:pPr marL="571500" indent="-571500">
              <a:buFont typeface="Arial" panose="020B0604020202020204" pitchFamily="34" charset="0"/>
              <a:buChar char="•"/>
            </a:pPr>
            <a:r>
              <a:rPr lang="en-US" sz="3600" dirty="0"/>
              <a:t>Staggered two/four-year terms: vice chair steps in as chair after two years</a:t>
            </a:r>
          </a:p>
          <a:p>
            <a:pPr marL="571500" indent="-571500">
              <a:buFont typeface="Arial" panose="020B0604020202020204" pitchFamily="34" charset="0"/>
              <a:buChar char="•"/>
            </a:pPr>
            <a:r>
              <a:rPr lang="en-US" sz="3600" dirty="0"/>
              <a:t>Transition between chairs must warrant continuity of duties inside and outside the committee </a:t>
            </a:r>
          </a:p>
          <a:p>
            <a:pPr marL="571500" indent="-571500">
              <a:buFont typeface="Arial" panose="020B0604020202020204" pitchFamily="34" charset="0"/>
              <a:buChar char="•"/>
            </a:pPr>
            <a:r>
              <a:rPr lang="en-US" sz="3600" dirty="0"/>
              <a:t>Specific information in the policy manual, chapter 11.1</a:t>
            </a:r>
          </a:p>
          <a:p>
            <a:pPr marL="571500" indent="-571500">
              <a:buFont typeface="Arial" panose="020B0604020202020204" pitchFamily="34" charset="0"/>
              <a:buChar char="•"/>
            </a:pPr>
            <a:endParaRPr lang="en-US" sz="3600" dirty="0"/>
          </a:p>
          <a:p>
            <a:endParaRPr lang="en-US" sz="3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1981200"/>
          </a:xfrm>
        </p:spPr>
        <p:txBody>
          <a:bodyPr/>
          <a:lstStyle/>
          <a:p>
            <a:r>
              <a:rPr lang="en-US" sz="5400" dirty="0">
                <a:solidFill>
                  <a:srgbClr val="17399D"/>
                </a:solidFill>
              </a:rPr>
              <a:t>Specific issues for leaders of “closed” committees</a:t>
            </a:r>
            <a:endParaRPr lang="en-US" sz="5400" b="0" dirty="0">
              <a:solidFill>
                <a:srgbClr val="17399D"/>
              </a:solidFill>
            </a:endParaRPr>
          </a:p>
          <a:p>
            <a:r>
              <a:rPr lang="en-US" sz="2800" b="0" dirty="0">
                <a:solidFill>
                  <a:srgbClr val="17399D"/>
                </a:solidFill>
              </a:rPr>
              <a:t>Bylaws, Policies, Procedures, Fellowship and Awards, Management Oversight, Nominating, Scholarship, ICPE Scientific Program, MYM Scientific Program, Strategic Planning</a:t>
            </a:r>
          </a:p>
          <a:p>
            <a:endParaRPr lang="en-US" sz="5400" dirty="0">
              <a:solidFill>
                <a:srgbClr val="17399D"/>
              </a:solidFill>
            </a:endParaRP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29</a:t>
            </a:r>
            <a:endParaRPr lang="en-US" spc="5" dirty="0"/>
          </a:p>
        </p:txBody>
      </p:sp>
    </p:spTree>
    <p:extLst>
      <p:ext uri="{BB962C8B-B14F-4D97-AF65-F5344CB8AC3E}">
        <p14:creationId xmlns:p14="http://schemas.microsoft.com/office/powerpoint/2010/main" val="2325386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1119208" y="1143000"/>
            <a:ext cx="14935200" cy="830997"/>
          </a:xfrm>
        </p:spPr>
        <p:txBody>
          <a:bodyPr/>
          <a:lstStyle/>
          <a:p>
            <a:r>
              <a:rPr lang="en-US" sz="5400" dirty="0">
                <a:solidFill>
                  <a:srgbClr val="17399D"/>
                </a:solidFill>
              </a:rPr>
              <a:t>Chairs of closed committees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30</a:t>
            </a:r>
            <a:endParaRPr lang="en-US" spc="5" dirty="0"/>
          </a:p>
        </p:txBody>
      </p:sp>
      <p:pic>
        <p:nvPicPr>
          <p:cNvPr id="6" name="Immagine 5">
            <a:extLst>
              <a:ext uri="{FF2B5EF4-FFF2-40B4-BE49-F238E27FC236}">
                <a16:creationId xmlns:a16="http://schemas.microsoft.com/office/drawing/2014/main" id="{A56553A2-14CB-57CB-6976-E1735DC42228}"/>
              </a:ext>
            </a:extLst>
          </p:cNvPr>
          <p:cNvPicPr>
            <a:picLocks noChangeAspect="1"/>
          </p:cNvPicPr>
          <p:nvPr/>
        </p:nvPicPr>
        <p:blipFill>
          <a:blip r:embed="rId2"/>
          <a:stretch>
            <a:fillRect/>
          </a:stretch>
        </p:blipFill>
        <p:spPr>
          <a:xfrm>
            <a:off x="457341" y="2171700"/>
            <a:ext cx="15597067" cy="5829300"/>
          </a:xfrm>
          <a:prstGeom prst="rect">
            <a:avLst/>
          </a:prstGeom>
        </p:spPr>
      </p:pic>
    </p:spTree>
    <p:extLst>
      <p:ext uri="{BB962C8B-B14F-4D97-AF65-F5344CB8AC3E}">
        <p14:creationId xmlns:p14="http://schemas.microsoft.com/office/powerpoint/2010/main" val="23813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D83DE-9268-D347-B3A0-7DFEBE22847A}"/>
              </a:ext>
            </a:extLst>
          </p:cNvPr>
          <p:cNvSpPr>
            <a:spLocks noGrp="1"/>
          </p:cNvSpPr>
          <p:nvPr>
            <p:ph type="title"/>
          </p:nvPr>
        </p:nvSpPr>
        <p:spPr>
          <a:xfrm>
            <a:off x="825500" y="3987866"/>
            <a:ext cx="8574405" cy="928459"/>
          </a:xfrm>
        </p:spPr>
        <p:txBody>
          <a:bodyPr/>
          <a:lstStyle/>
          <a:p>
            <a:r>
              <a:rPr lang="en-US" dirty="0"/>
              <a:t>Councils</a:t>
            </a:r>
          </a:p>
        </p:txBody>
      </p:sp>
      <p:sp>
        <p:nvSpPr>
          <p:cNvPr id="2" name="Slide Number Placeholder 1">
            <a:extLst>
              <a:ext uri="{FF2B5EF4-FFF2-40B4-BE49-F238E27FC236}">
                <a16:creationId xmlns:a16="http://schemas.microsoft.com/office/drawing/2014/main" id="{02496937-F9FE-8B42-900E-A2A0AD6DB000}"/>
              </a:ext>
            </a:extLst>
          </p:cNvPr>
          <p:cNvSpPr>
            <a:spLocks noGrp="1"/>
          </p:cNvSpPr>
          <p:nvPr>
            <p:ph type="sldNum" sz="quarter" idx="4294967295"/>
          </p:nvPr>
        </p:nvSpPr>
        <p:spPr>
          <a:xfrm>
            <a:off x="15467013" y="8377238"/>
            <a:ext cx="788987" cy="214312"/>
          </a:xfrm>
        </p:spPr>
        <p:txBody>
          <a:bodyPr/>
          <a:lstStyle/>
          <a:p>
            <a:pPr marL="25400">
              <a:spcBef>
                <a:spcPts val="60"/>
              </a:spcBef>
            </a:pPr>
            <a:r>
              <a:rPr lang="en-US" spc="5"/>
              <a:t>01</a:t>
            </a:r>
            <a:endParaRPr lang="en-US" spc="5" dirty="0"/>
          </a:p>
        </p:txBody>
      </p:sp>
    </p:spTree>
    <p:extLst>
      <p:ext uri="{BB962C8B-B14F-4D97-AF65-F5344CB8AC3E}">
        <p14:creationId xmlns:p14="http://schemas.microsoft.com/office/powerpoint/2010/main" val="4032256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4247317"/>
          </a:xfrm>
          <a:prstGeom prst="rect">
            <a:avLst/>
          </a:prstGeom>
        </p:spPr>
        <p:txBody>
          <a:bodyPr/>
          <a:lstStyle/>
          <a:p>
            <a:r>
              <a:rPr lang="en-US" sz="3600" dirty="0"/>
              <a:t>Membership – open to all with primary occupational affiliation within the sector represented</a:t>
            </a:r>
          </a:p>
          <a:p>
            <a:endParaRPr lang="en-US" sz="3600" dirty="0"/>
          </a:p>
          <a:p>
            <a:r>
              <a:rPr lang="en-US" sz="3600" dirty="0"/>
              <a:t>Leadership – chair and vice chair elected by membership, subject to concurrence by Executive Committee</a:t>
            </a:r>
          </a:p>
          <a:p>
            <a:pPr marL="1028700" lvl="1" indent="-571500">
              <a:buFont typeface="Arial" panose="020B0604020202020204" pitchFamily="34" charset="0"/>
              <a:buChar char="•"/>
            </a:pPr>
            <a:r>
              <a:rPr lang="en-US" sz="3000" dirty="0"/>
              <a:t>Student Council –annually elected vice-chair role (followed by chair role for one year)</a:t>
            </a:r>
          </a:p>
          <a:p>
            <a:pPr marL="571500" indent="-571500">
              <a:buFont typeface="Arial" panose="020B0604020202020204" pitchFamily="34" charset="0"/>
              <a:buChar char="•"/>
            </a:pPr>
            <a:endParaRPr lang="en-US" sz="3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Differences from Committees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32</a:t>
            </a:r>
            <a:endParaRPr lang="en-US" spc="5" dirty="0"/>
          </a:p>
        </p:txBody>
      </p:sp>
    </p:spTree>
    <p:extLst>
      <p:ext uri="{BB962C8B-B14F-4D97-AF65-F5344CB8AC3E}">
        <p14:creationId xmlns:p14="http://schemas.microsoft.com/office/powerpoint/2010/main" val="1749671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D83DE-9268-D347-B3A0-7DFEBE22847A}"/>
              </a:ext>
            </a:extLst>
          </p:cNvPr>
          <p:cNvSpPr>
            <a:spLocks noGrp="1"/>
          </p:cNvSpPr>
          <p:nvPr>
            <p:ph type="title"/>
          </p:nvPr>
        </p:nvSpPr>
        <p:spPr>
          <a:xfrm>
            <a:off x="825500" y="3987866"/>
            <a:ext cx="8574405" cy="928459"/>
          </a:xfrm>
        </p:spPr>
        <p:txBody>
          <a:bodyPr/>
          <a:lstStyle/>
          <a:p>
            <a:r>
              <a:rPr lang="en-US" dirty="0"/>
              <a:t>SIGs</a:t>
            </a:r>
          </a:p>
        </p:txBody>
      </p:sp>
      <p:sp>
        <p:nvSpPr>
          <p:cNvPr id="2" name="Slide Number Placeholder 1">
            <a:extLst>
              <a:ext uri="{FF2B5EF4-FFF2-40B4-BE49-F238E27FC236}">
                <a16:creationId xmlns:a16="http://schemas.microsoft.com/office/drawing/2014/main" id="{02496937-F9FE-8B42-900E-A2A0AD6DB000}"/>
              </a:ext>
            </a:extLst>
          </p:cNvPr>
          <p:cNvSpPr>
            <a:spLocks noGrp="1"/>
          </p:cNvSpPr>
          <p:nvPr>
            <p:ph type="sldNum" sz="quarter" idx="4294967295"/>
          </p:nvPr>
        </p:nvSpPr>
        <p:spPr>
          <a:xfrm>
            <a:off x="15467013" y="8377238"/>
            <a:ext cx="788987" cy="214312"/>
          </a:xfrm>
        </p:spPr>
        <p:txBody>
          <a:bodyPr/>
          <a:lstStyle/>
          <a:p>
            <a:pPr marL="25400">
              <a:spcBef>
                <a:spcPts val="60"/>
              </a:spcBef>
            </a:pPr>
            <a:r>
              <a:rPr lang="en-US" spc="5"/>
              <a:t>01</a:t>
            </a:r>
            <a:endParaRPr lang="en-US" spc="5" dirty="0"/>
          </a:p>
        </p:txBody>
      </p:sp>
    </p:spTree>
    <p:extLst>
      <p:ext uri="{BB962C8B-B14F-4D97-AF65-F5344CB8AC3E}">
        <p14:creationId xmlns:p14="http://schemas.microsoft.com/office/powerpoint/2010/main" val="107516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6647974"/>
          </a:xfrm>
          <a:prstGeom prst="rect">
            <a:avLst/>
          </a:prstGeom>
        </p:spPr>
        <p:txBody>
          <a:bodyPr/>
          <a:lstStyle/>
          <a:p>
            <a:pPr marL="571500" indent="-571500">
              <a:buFont typeface="Arial" panose="020B0604020202020204" pitchFamily="34" charset="0"/>
              <a:buChar char="•"/>
            </a:pPr>
            <a:r>
              <a:rPr lang="en-US" sz="3600" dirty="0"/>
              <a:t>Formation – Board confirmation after acceptance of petition by at least 5 ISPE members (including at least one FISPE)</a:t>
            </a:r>
            <a:endParaRPr lang="en-US" sz="3000" dirty="0"/>
          </a:p>
          <a:p>
            <a:pPr marL="571500" indent="-571500">
              <a:buFont typeface="Arial" panose="020B0604020202020204" pitchFamily="34" charset="0"/>
              <a:buChar char="•"/>
            </a:pPr>
            <a:r>
              <a:rPr lang="en-US" sz="3600" dirty="0"/>
              <a:t>Leadership – </a:t>
            </a:r>
          </a:p>
          <a:p>
            <a:pPr marL="1028700" lvl="1" indent="-571500">
              <a:buFont typeface="Arial" panose="020B0604020202020204" pitchFamily="34" charset="0"/>
              <a:buChar char="•"/>
            </a:pPr>
            <a:r>
              <a:rPr lang="en-US" sz="3000" dirty="0"/>
              <a:t>Chair and vice chair elected by membership, subject to concurrence by Executive Committee</a:t>
            </a:r>
          </a:p>
          <a:p>
            <a:pPr marL="1028700" lvl="1" indent="-571500">
              <a:buFont typeface="Arial" panose="020B0604020202020204" pitchFamily="34" charset="0"/>
              <a:buChar char="•"/>
            </a:pPr>
            <a:r>
              <a:rPr lang="en-US" sz="3000" dirty="0"/>
              <a:t>Staggered, 3-year terms recommended (chair and vice-chair)</a:t>
            </a:r>
            <a:r>
              <a:rPr lang="en-US" sz="3000" baseline="30000" dirty="0"/>
              <a:t>*</a:t>
            </a:r>
          </a:p>
          <a:p>
            <a:pPr marL="571500" indent="-571500">
              <a:buFont typeface="Arial" panose="020B0604020202020204" pitchFamily="34" charset="0"/>
              <a:buChar char="•"/>
            </a:pPr>
            <a:r>
              <a:rPr lang="en-US" sz="3600" dirty="0"/>
              <a:t>Meetings at ICPE – request meeting time from the Scientific Program Committee</a:t>
            </a:r>
          </a:p>
          <a:p>
            <a:pPr marL="571500" indent="-571500">
              <a:buFont typeface="Arial" panose="020B0604020202020204" pitchFamily="34" charset="0"/>
              <a:buChar char="•"/>
            </a:pPr>
            <a:r>
              <a:rPr lang="en-US" sz="3600" dirty="0"/>
              <a:t>Removal – SIG status may be removed by:</a:t>
            </a:r>
          </a:p>
          <a:p>
            <a:pPr marL="1028700" lvl="1" indent="-571500">
              <a:buFont typeface="Arial" panose="020B0604020202020204" pitchFamily="34" charset="0"/>
              <a:buChar char="•"/>
            </a:pPr>
            <a:r>
              <a:rPr lang="en-US" sz="3000" dirty="0"/>
              <a:t>Request from SIG; Board action; or if no evidence of sustained activity is show (e.g., failing to submit reports to the Board at least once a year) – NOTE: probation would occur before removal due to inaction</a:t>
            </a:r>
          </a:p>
          <a:p>
            <a:pPr marL="571500" indent="-571500">
              <a:buFont typeface="Arial" panose="020B0604020202020204" pitchFamily="34" charset="0"/>
              <a:buChar char="•"/>
            </a:pPr>
            <a:endParaRPr lang="en-US" sz="3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Differences from Committees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34</a:t>
            </a:r>
            <a:endParaRPr lang="en-US" spc="5" dirty="0"/>
          </a:p>
        </p:txBody>
      </p:sp>
      <p:sp>
        <p:nvSpPr>
          <p:cNvPr id="4" name="TextBox 3">
            <a:extLst>
              <a:ext uri="{FF2B5EF4-FFF2-40B4-BE49-F238E27FC236}">
                <a16:creationId xmlns:a16="http://schemas.microsoft.com/office/drawing/2014/main" id="{4C6D16EE-6755-444C-9FE2-B1F9DF00464D}"/>
              </a:ext>
            </a:extLst>
          </p:cNvPr>
          <p:cNvSpPr txBox="1"/>
          <p:nvPr/>
        </p:nvSpPr>
        <p:spPr>
          <a:xfrm>
            <a:off x="2070100" y="8774668"/>
            <a:ext cx="12115800" cy="369332"/>
          </a:xfrm>
          <a:prstGeom prst="rect">
            <a:avLst/>
          </a:prstGeom>
          <a:noFill/>
        </p:spPr>
        <p:txBody>
          <a:bodyPr wrap="square" rtlCol="0">
            <a:spAutoFit/>
          </a:bodyPr>
          <a:lstStyle/>
          <a:p>
            <a:r>
              <a:rPr lang="en-US" dirty="0"/>
              <a:t>* Many SIGs have vice chair → chair → immediate past chair, with members serving for one year in each role</a:t>
            </a:r>
          </a:p>
        </p:txBody>
      </p:sp>
    </p:spTree>
    <p:extLst>
      <p:ext uri="{BB962C8B-B14F-4D97-AF65-F5344CB8AC3E}">
        <p14:creationId xmlns:p14="http://schemas.microsoft.com/office/powerpoint/2010/main" val="383237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3BF6-77CF-1546-86BF-DAEF4B8E8DB0}"/>
              </a:ext>
            </a:extLst>
          </p:cNvPr>
          <p:cNvSpPr>
            <a:spLocks noGrp="1"/>
          </p:cNvSpPr>
          <p:nvPr>
            <p:ph type="title"/>
          </p:nvPr>
        </p:nvSpPr>
        <p:spPr>
          <a:xfrm>
            <a:off x="825500" y="3987866"/>
            <a:ext cx="8574405" cy="928459"/>
          </a:xfrm>
        </p:spPr>
        <p:txBody>
          <a:bodyPr/>
          <a:lstStyle/>
          <a:p>
            <a:r>
              <a:rPr lang="en-US" dirty="0"/>
              <a:t>RIGs</a:t>
            </a:r>
          </a:p>
        </p:txBody>
      </p:sp>
    </p:spTree>
    <p:extLst>
      <p:ext uri="{BB962C8B-B14F-4D97-AF65-F5344CB8AC3E}">
        <p14:creationId xmlns:p14="http://schemas.microsoft.com/office/powerpoint/2010/main" val="19537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154430" y="2077907"/>
            <a:ext cx="14745970" cy="6801862"/>
          </a:xfrm>
          <a:prstGeom prst="rect">
            <a:avLst/>
          </a:prstGeom>
        </p:spPr>
        <p:txBody>
          <a:bodyPr/>
          <a:lstStyle/>
          <a:p>
            <a:r>
              <a:rPr lang="en-US" sz="3200" dirty="0"/>
              <a:t>Formation  </a:t>
            </a:r>
          </a:p>
          <a:p>
            <a:pPr marL="1028700" lvl="1" indent="-571500">
              <a:buFont typeface="Arial" panose="020B0604020202020204" pitchFamily="34" charset="0"/>
              <a:buChar char="•"/>
            </a:pPr>
            <a:r>
              <a:rPr lang="en-US" sz="2800" dirty="0"/>
              <a:t>Proposal submitted to Global Development Committee by at least 5 ISPE members (including at least one FISPE) including: region, mission of group</a:t>
            </a:r>
          </a:p>
          <a:p>
            <a:pPr marL="1028700" lvl="1" indent="-571500">
              <a:buFont typeface="Arial" panose="020B0604020202020204" pitchFamily="34" charset="0"/>
              <a:buChar char="•"/>
            </a:pPr>
            <a:r>
              <a:rPr lang="en-US" sz="2800" dirty="0"/>
              <a:t>Global Development Committee leadership recommendation to Board</a:t>
            </a:r>
          </a:p>
          <a:p>
            <a:endParaRPr lang="en-US" sz="1000" dirty="0"/>
          </a:p>
          <a:p>
            <a:r>
              <a:rPr lang="en-US" sz="3200" dirty="0"/>
              <a:t>Leadership </a:t>
            </a:r>
          </a:p>
          <a:p>
            <a:pPr marL="1028700" lvl="1" indent="-571500">
              <a:buFont typeface="Arial" panose="020B0604020202020204" pitchFamily="34" charset="0"/>
              <a:buChar char="•"/>
            </a:pPr>
            <a:r>
              <a:rPr lang="en-US" sz="2800" dirty="0"/>
              <a:t>Chair and vice chair elected by membership, subject to concurrence by Executive Committee</a:t>
            </a:r>
          </a:p>
          <a:p>
            <a:pPr marL="1028700" lvl="1" indent="-571500">
              <a:buFont typeface="Arial" panose="020B0604020202020204" pitchFamily="34" charset="0"/>
              <a:buChar char="•"/>
            </a:pPr>
            <a:r>
              <a:rPr lang="en-US" sz="2800" dirty="0"/>
              <a:t>Staggered, 3-year terms recommended</a:t>
            </a:r>
          </a:p>
          <a:p>
            <a:endParaRPr lang="en-US" sz="1000" dirty="0"/>
          </a:p>
          <a:p>
            <a:r>
              <a:rPr lang="en-US" sz="3200" dirty="0"/>
              <a:t>Meetings at ISPE Annual Meeting – request meeting time from the Scientific Program Committee</a:t>
            </a:r>
          </a:p>
          <a:p>
            <a:endParaRPr lang="en-US" sz="1000" dirty="0"/>
          </a:p>
          <a:p>
            <a:r>
              <a:rPr lang="en-US" sz="3200" dirty="0"/>
              <a:t>Removal – RIG status may be removed by:</a:t>
            </a:r>
          </a:p>
          <a:p>
            <a:pPr marL="1028700" lvl="1" indent="-571500">
              <a:buFont typeface="Arial" panose="020B0604020202020204" pitchFamily="34" charset="0"/>
              <a:buChar char="•"/>
            </a:pPr>
            <a:r>
              <a:rPr lang="en-US" sz="2800" dirty="0"/>
              <a:t>Request from RIG; Board action; or if no evidence of sustained activity is show (e.g., failing to submit reports to the Board at least once a year) – NOTE: probation would occur before removal due to inaction</a:t>
            </a:r>
          </a:p>
          <a:p>
            <a:pPr marL="1028700" lvl="1" indent="-571500">
              <a:buFont typeface="Arial" panose="020B0604020202020204" pitchFamily="34" charset="0"/>
              <a:buChar char="•"/>
            </a:pPr>
            <a:endParaRPr lang="en-US" sz="28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Differences from Committees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US" spc="5" dirty="0"/>
              <a:t>36</a:t>
            </a:r>
          </a:p>
        </p:txBody>
      </p:sp>
    </p:spTree>
    <p:extLst>
      <p:ext uri="{BB962C8B-B14F-4D97-AF65-F5344CB8AC3E}">
        <p14:creationId xmlns:p14="http://schemas.microsoft.com/office/powerpoint/2010/main" val="1870675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1"/>
            <a:ext cx="14935200" cy="665290"/>
          </a:xfrm>
        </p:spPr>
        <p:txBody>
          <a:bodyPr/>
          <a:lstStyle/>
          <a:p>
            <a:r>
              <a:rPr lang="en-US" sz="5400" dirty="0">
                <a:solidFill>
                  <a:srgbClr val="17399D"/>
                </a:solidFill>
              </a:rPr>
              <a:t>Staffing Support to Leaders and Members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a:xfrm>
            <a:off x="15568234" y="8376488"/>
            <a:ext cx="687765" cy="207749"/>
          </a:xfrm>
        </p:spPr>
        <p:txBody>
          <a:bodyPr/>
          <a:lstStyle/>
          <a:p>
            <a:pPr marL="25400">
              <a:spcBef>
                <a:spcPts val="60"/>
              </a:spcBef>
            </a:pPr>
            <a:r>
              <a:rPr lang="en-GB" spc="5" dirty="0"/>
              <a:t>37</a:t>
            </a:r>
            <a:endParaRPr lang="en-US" spc="5" dirty="0"/>
          </a:p>
        </p:txBody>
      </p:sp>
      <p:sp>
        <p:nvSpPr>
          <p:cNvPr id="4" name="Content Placeholder 2">
            <a:extLst>
              <a:ext uri="{FF2B5EF4-FFF2-40B4-BE49-F238E27FC236}">
                <a16:creationId xmlns:a16="http://schemas.microsoft.com/office/drawing/2014/main" id="{4D14CC59-A4C0-3088-3528-F0E772ACBEB9}"/>
              </a:ext>
            </a:extLst>
          </p:cNvPr>
          <p:cNvSpPr txBox="1">
            <a:spLocks/>
          </p:cNvSpPr>
          <p:nvPr/>
        </p:nvSpPr>
        <p:spPr>
          <a:xfrm>
            <a:off x="965200" y="2438400"/>
            <a:ext cx="14730034" cy="5638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Full staff support to nearly all committees</a:t>
            </a:r>
          </a:p>
          <a:p>
            <a:pPr lvl="1"/>
            <a:r>
              <a:rPr lang="en-US" sz="3200" dirty="0"/>
              <a:t>Notable exceptions include Management Oversight; a limited role with Bylaws, Policies &amp; Procedures and councils. </a:t>
            </a:r>
          </a:p>
          <a:p>
            <a:pPr lvl="1"/>
            <a:r>
              <a:rPr lang="en-US" sz="3200" dirty="0"/>
              <a:t>In </a:t>
            </a:r>
            <a:r>
              <a:rPr lang="en-US" sz="3200" i="1" dirty="0"/>
              <a:t>broad terms </a:t>
            </a:r>
            <a:r>
              <a:rPr lang="en-US" sz="3200" dirty="0"/>
              <a:t>(policy manual specifics notwithstanding) this means:</a:t>
            </a:r>
          </a:p>
          <a:p>
            <a:pPr lvl="2"/>
            <a:r>
              <a:rPr lang="en-US" sz="3200" dirty="0"/>
              <a:t>Supporting the chair in his/her duties</a:t>
            </a:r>
          </a:p>
          <a:p>
            <a:pPr lvl="2"/>
            <a:r>
              <a:rPr lang="en-US" sz="3200" dirty="0"/>
              <a:t>Helping organize meetings; collaborating on developing meeting agenda</a:t>
            </a:r>
          </a:p>
          <a:p>
            <a:pPr lvl="2"/>
            <a:r>
              <a:rPr lang="en-US" sz="3200" dirty="0"/>
              <a:t>Preparing reports and conducting research in support of agenda items</a:t>
            </a:r>
          </a:p>
          <a:p>
            <a:pPr lvl="2"/>
            <a:r>
              <a:rPr lang="en-US" sz="3200" dirty="0"/>
              <a:t>Drafting meeting minutes</a:t>
            </a:r>
          </a:p>
          <a:p>
            <a:pPr lvl="2"/>
            <a:r>
              <a:rPr lang="en-US" sz="3200" dirty="0"/>
              <a:t>Maintaining lines of communication within the committee</a:t>
            </a:r>
          </a:p>
          <a:p>
            <a:pPr lvl="2"/>
            <a:r>
              <a:rPr lang="en-US" sz="3200" dirty="0"/>
              <a:t>Implementing and managing programs that support the committee or council's purpose</a:t>
            </a:r>
          </a:p>
        </p:txBody>
      </p:sp>
    </p:spTree>
    <p:extLst>
      <p:ext uri="{BB962C8B-B14F-4D97-AF65-F5344CB8AC3E}">
        <p14:creationId xmlns:p14="http://schemas.microsoft.com/office/powerpoint/2010/main" val="1783737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6201FE-D9CC-80FD-40B6-940590855062}"/>
              </a:ext>
            </a:extLst>
          </p:cNvPr>
          <p:cNvSpPr>
            <a:spLocks noGrp="1"/>
          </p:cNvSpPr>
          <p:nvPr>
            <p:ph type="sldNum" sz="quarter" idx="4294967295"/>
          </p:nvPr>
        </p:nvSpPr>
        <p:spPr>
          <a:xfrm>
            <a:off x="15568235" y="8376487"/>
            <a:ext cx="332166" cy="207749"/>
          </a:xfrm>
        </p:spPr>
        <p:txBody>
          <a:bodyPr/>
          <a:lstStyle/>
          <a:p>
            <a:pPr algn="r"/>
            <a:r>
              <a:rPr lang="en-US" dirty="0"/>
              <a:t>38</a:t>
            </a:r>
          </a:p>
        </p:txBody>
      </p:sp>
      <p:sp>
        <p:nvSpPr>
          <p:cNvPr id="3" name="Title 2">
            <a:extLst>
              <a:ext uri="{FF2B5EF4-FFF2-40B4-BE49-F238E27FC236}">
                <a16:creationId xmlns:a16="http://schemas.microsoft.com/office/drawing/2014/main" id="{0CBF641D-CA8E-32F3-86D7-BA6D1EE31E20}"/>
              </a:ext>
            </a:extLst>
          </p:cNvPr>
          <p:cNvSpPr>
            <a:spLocks noGrp="1"/>
          </p:cNvSpPr>
          <p:nvPr>
            <p:ph type="title" idx="4294967295"/>
          </p:nvPr>
        </p:nvSpPr>
        <p:spPr>
          <a:xfrm>
            <a:off x="1108766" y="1110990"/>
            <a:ext cx="13182600" cy="568325"/>
          </a:xfrm>
        </p:spPr>
        <p:txBody>
          <a:bodyPr>
            <a:normAutofit fontScale="90000"/>
          </a:bodyPr>
          <a:lstStyle/>
          <a:p>
            <a:r>
              <a:rPr lang="en-US" sz="5400" dirty="0">
                <a:solidFill>
                  <a:srgbClr val="17399D"/>
                </a:solidFill>
                <a:latin typeface="Calibri" panose="020F0502020204030204" pitchFamily="34" charset="0"/>
              </a:rPr>
              <a:t>Kellen Staff Support for Standing Committees </a:t>
            </a:r>
          </a:p>
        </p:txBody>
      </p:sp>
      <p:sp>
        <p:nvSpPr>
          <p:cNvPr id="5" name="Rectangle 4">
            <a:extLst>
              <a:ext uri="{FF2B5EF4-FFF2-40B4-BE49-F238E27FC236}">
                <a16:creationId xmlns:a16="http://schemas.microsoft.com/office/drawing/2014/main" id="{4F79A409-B06A-76A4-02FE-19236748CEBD}"/>
              </a:ext>
            </a:extLst>
          </p:cNvPr>
          <p:cNvSpPr/>
          <p:nvPr/>
        </p:nvSpPr>
        <p:spPr>
          <a:xfrm>
            <a:off x="2157052" y="1877152"/>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ACPE Intl Steering</a:t>
            </a:r>
          </a:p>
          <a:p>
            <a:pPr algn="ctr"/>
            <a:r>
              <a:rPr lang="en-US" sz="1600" dirty="0">
                <a:solidFill>
                  <a:schemeClr val="accent1">
                    <a:lumMod val="75000"/>
                  </a:schemeClr>
                </a:solidFill>
              </a:rPr>
              <a:t>Matt Clark</a:t>
            </a:r>
            <a:endParaRPr lang="en-US" sz="1600" dirty="0">
              <a:solidFill>
                <a:schemeClr val="accent2">
                  <a:lumMod val="75000"/>
                </a:schemeClr>
              </a:solidFill>
            </a:endParaRPr>
          </a:p>
        </p:txBody>
      </p:sp>
      <p:sp>
        <p:nvSpPr>
          <p:cNvPr id="6" name="Rectangle 5">
            <a:extLst>
              <a:ext uri="{FF2B5EF4-FFF2-40B4-BE49-F238E27FC236}">
                <a16:creationId xmlns:a16="http://schemas.microsoft.com/office/drawing/2014/main" id="{7BCC300B-C833-15BC-C9A7-173092F39D70}"/>
              </a:ext>
            </a:extLst>
          </p:cNvPr>
          <p:cNvSpPr/>
          <p:nvPr/>
        </p:nvSpPr>
        <p:spPr>
          <a:xfrm>
            <a:off x="5006936" y="1877152"/>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Archives &amp; History</a:t>
            </a:r>
          </a:p>
          <a:p>
            <a:pPr algn="ctr"/>
            <a:r>
              <a:rPr lang="en-US" sz="1600" dirty="0">
                <a:solidFill>
                  <a:schemeClr val="accent1">
                    <a:lumMod val="75000"/>
                  </a:schemeClr>
                </a:solidFill>
              </a:rPr>
              <a:t>Amanda </a:t>
            </a:r>
            <a:r>
              <a:rPr lang="en-US" sz="1600" dirty="0" err="1">
                <a:solidFill>
                  <a:schemeClr val="accent1">
                    <a:lumMod val="75000"/>
                  </a:schemeClr>
                </a:solidFill>
              </a:rPr>
              <a:t>Gaster</a:t>
            </a:r>
            <a:endParaRPr lang="en-US" sz="1600" dirty="0">
              <a:solidFill>
                <a:schemeClr val="accent2">
                  <a:lumMod val="75000"/>
                </a:schemeClr>
              </a:solidFill>
            </a:endParaRPr>
          </a:p>
        </p:txBody>
      </p:sp>
      <p:sp>
        <p:nvSpPr>
          <p:cNvPr id="7" name="Rectangle 6">
            <a:extLst>
              <a:ext uri="{FF2B5EF4-FFF2-40B4-BE49-F238E27FC236}">
                <a16:creationId xmlns:a16="http://schemas.microsoft.com/office/drawing/2014/main" id="{46E8BCAA-58F6-55CD-51FC-0B9355860C4C}"/>
              </a:ext>
            </a:extLst>
          </p:cNvPr>
          <p:cNvSpPr/>
          <p:nvPr/>
        </p:nvSpPr>
        <p:spPr>
          <a:xfrm>
            <a:off x="7855348" y="1877152"/>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b="1" dirty="0">
                <a:solidFill>
                  <a:schemeClr val="tx1"/>
                </a:solidFill>
              </a:rPr>
              <a:t>Bylaws, Policies &amp; Procedures</a:t>
            </a:r>
          </a:p>
          <a:p>
            <a:pPr algn="ctr"/>
            <a:r>
              <a:rPr lang="en-US" sz="1600" dirty="0">
                <a:solidFill>
                  <a:schemeClr val="accent1">
                    <a:lumMod val="75000"/>
                  </a:schemeClr>
                </a:solidFill>
              </a:rPr>
              <a:t>Matt Clark</a:t>
            </a:r>
          </a:p>
        </p:txBody>
      </p:sp>
      <p:sp>
        <p:nvSpPr>
          <p:cNvPr id="8" name="Rectangle 7">
            <a:extLst>
              <a:ext uri="{FF2B5EF4-FFF2-40B4-BE49-F238E27FC236}">
                <a16:creationId xmlns:a16="http://schemas.microsoft.com/office/drawing/2014/main" id="{8EB6E426-9F40-9680-DA59-499FE8817194}"/>
              </a:ext>
            </a:extLst>
          </p:cNvPr>
          <p:cNvSpPr/>
          <p:nvPr/>
        </p:nvSpPr>
        <p:spPr>
          <a:xfrm>
            <a:off x="2157052" y="4481278"/>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b="1" dirty="0">
                <a:solidFill>
                  <a:schemeClr val="tx1"/>
                </a:solidFill>
              </a:rPr>
              <a:t>Management Oversight</a:t>
            </a:r>
          </a:p>
          <a:p>
            <a:pPr algn="ctr"/>
            <a:r>
              <a:rPr lang="en-US" sz="1800" dirty="0">
                <a:solidFill>
                  <a:schemeClr val="accent1">
                    <a:lumMod val="75000"/>
                  </a:schemeClr>
                </a:solidFill>
              </a:rPr>
              <a:t>Matt Clark</a:t>
            </a:r>
            <a:endParaRPr lang="en-US" sz="1800" dirty="0">
              <a:solidFill>
                <a:schemeClr val="accent2">
                  <a:lumMod val="75000"/>
                </a:schemeClr>
              </a:solidFill>
            </a:endParaRPr>
          </a:p>
          <a:p>
            <a:pPr algn="ctr"/>
            <a:endParaRPr lang="en-US" sz="1733" b="1" dirty="0">
              <a:solidFill>
                <a:schemeClr val="tx1"/>
              </a:solidFill>
            </a:endParaRPr>
          </a:p>
        </p:txBody>
      </p:sp>
      <p:sp>
        <p:nvSpPr>
          <p:cNvPr id="9" name="Rectangle 8">
            <a:extLst>
              <a:ext uri="{FF2B5EF4-FFF2-40B4-BE49-F238E27FC236}">
                <a16:creationId xmlns:a16="http://schemas.microsoft.com/office/drawing/2014/main" id="{C982C345-3053-E58A-2AA8-FB2835C94934}"/>
              </a:ext>
            </a:extLst>
          </p:cNvPr>
          <p:cNvSpPr/>
          <p:nvPr/>
        </p:nvSpPr>
        <p:spPr>
          <a:xfrm>
            <a:off x="10675856" y="3133369"/>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b="1" dirty="0">
                <a:solidFill>
                  <a:schemeClr val="tx1"/>
                </a:solidFill>
              </a:rPr>
              <a:t>Global Development</a:t>
            </a:r>
          </a:p>
          <a:p>
            <a:pPr algn="ctr"/>
            <a:r>
              <a:rPr lang="en-US" sz="1600">
                <a:solidFill>
                  <a:schemeClr val="accent1">
                    <a:lumMod val="75000"/>
                  </a:schemeClr>
                </a:solidFill>
              </a:rPr>
              <a:t>Erin Maas</a:t>
            </a:r>
            <a:endParaRPr lang="en-US" sz="1600" dirty="0">
              <a:solidFill>
                <a:schemeClr val="accent1">
                  <a:lumMod val="75000"/>
                </a:schemeClr>
              </a:solidFill>
            </a:endParaRPr>
          </a:p>
        </p:txBody>
      </p:sp>
      <p:sp>
        <p:nvSpPr>
          <p:cNvPr id="10" name="Rectangle 9">
            <a:extLst>
              <a:ext uri="{FF2B5EF4-FFF2-40B4-BE49-F238E27FC236}">
                <a16:creationId xmlns:a16="http://schemas.microsoft.com/office/drawing/2014/main" id="{FE37298A-6D11-3B0A-8A29-B6381A6CD653}"/>
              </a:ext>
            </a:extLst>
          </p:cNvPr>
          <p:cNvSpPr/>
          <p:nvPr/>
        </p:nvSpPr>
        <p:spPr>
          <a:xfrm>
            <a:off x="7855348" y="3169506"/>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Finance</a:t>
            </a:r>
          </a:p>
          <a:p>
            <a:pPr algn="ctr"/>
            <a:r>
              <a:rPr lang="en-US" sz="1600" dirty="0">
                <a:solidFill>
                  <a:schemeClr val="accent1">
                    <a:lumMod val="75000"/>
                  </a:schemeClr>
                </a:solidFill>
              </a:rPr>
              <a:t>Matt Clark</a:t>
            </a:r>
            <a:endParaRPr lang="en-US" sz="1600" dirty="0">
              <a:solidFill>
                <a:schemeClr val="accent2">
                  <a:lumMod val="75000"/>
                </a:schemeClr>
              </a:solidFill>
            </a:endParaRPr>
          </a:p>
        </p:txBody>
      </p:sp>
      <p:sp>
        <p:nvSpPr>
          <p:cNvPr id="11" name="Rectangle 10">
            <a:extLst>
              <a:ext uri="{FF2B5EF4-FFF2-40B4-BE49-F238E27FC236}">
                <a16:creationId xmlns:a16="http://schemas.microsoft.com/office/drawing/2014/main" id="{07A7B119-E6A0-AB6A-9050-E9552B439312}"/>
              </a:ext>
            </a:extLst>
          </p:cNvPr>
          <p:cNvSpPr/>
          <p:nvPr/>
        </p:nvSpPr>
        <p:spPr>
          <a:xfrm>
            <a:off x="5006936" y="3183053"/>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Fellowship &amp; Awards</a:t>
            </a:r>
          </a:p>
          <a:p>
            <a:pPr algn="ctr"/>
            <a:r>
              <a:rPr lang="en-US" sz="1600" dirty="0">
                <a:solidFill>
                  <a:schemeClr val="accent1">
                    <a:lumMod val="75000"/>
                  </a:schemeClr>
                </a:solidFill>
              </a:rPr>
              <a:t>Matt Clark</a:t>
            </a:r>
            <a:endParaRPr lang="en-US" sz="1600" dirty="0">
              <a:solidFill>
                <a:schemeClr val="accent2">
                  <a:lumMod val="75000"/>
                </a:schemeClr>
              </a:solidFill>
            </a:endParaRPr>
          </a:p>
        </p:txBody>
      </p:sp>
      <p:sp>
        <p:nvSpPr>
          <p:cNvPr id="12" name="Rectangle 11">
            <a:extLst>
              <a:ext uri="{FF2B5EF4-FFF2-40B4-BE49-F238E27FC236}">
                <a16:creationId xmlns:a16="http://schemas.microsoft.com/office/drawing/2014/main" id="{FB1D72DF-22D8-FD26-7044-DCF849EFB62C}"/>
              </a:ext>
            </a:extLst>
          </p:cNvPr>
          <p:cNvSpPr/>
          <p:nvPr/>
        </p:nvSpPr>
        <p:spPr>
          <a:xfrm>
            <a:off x="2157052" y="3175377"/>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Education</a:t>
            </a:r>
          </a:p>
          <a:p>
            <a:pPr algn="ctr"/>
            <a:r>
              <a:rPr lang="en-US" sz="1600" dirty="0">
                <a:solidFill>
                  <a:schemeClr val="accent1">
                    <a:lumMod val="75000"/>
                  </a:schemeClr>
                </a:solidFill>
              </a:rPr>
              <a:t>Amanda </a:t>
            </a:r>
            <a:r>
              <a:rPr lang="en-US" sz="1600" dirty="0" err="1">
                <a:solidFill>
                  <a:schemeClr val="accent1">
                    <a:lumMod val="75000"/>
                  </a:schemeClr>
                </a:solidFill>
              </a:rPr>
              <a:t>Gaster</a:t>
            </a:r>
            <a:endParaRPr lang="en-US" sz="1867" dirty="0">
              <a:solidFill>
                <a:schemeClr val="accent2">
                  <a:lumMod val="75000"/>
                </a:schemeClr>
              </a:solidFill>
            </a:endParaRPr>
          </a:p>
        </p:txBody>
      </p:sp>
      <p:sp>
        <p:nvSpPr>
          <p:cNvPr id="13" name="Rectangle 12">
            <a:extLst>
              <a:ext uri="{FF2B5EF4-FFF2-40B4-BE49-F238E27FC236}">
                <a16:creationId xmlns:a16="http://schemas.microsoft.com/office/drawing/2014/main" id="{8654F880-D688-E52A-6FCE-A76565C212DA}"/>
              </a:ext>
            </a:extLst>
          </p:cNvPr>
          <p:cNvSpPr/>
          <p:nvPr/>
        </p:nvSpPr>
        <p:spPr>
          <a:xfrm>
            <a:off x="5006936" y="4496256"/>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b="1" dirty="0">
                <a:solidFill>
                  <a:schemeClr val="tx1"/>
                </a:solidFill>
              </a:rPr>
              <a:t>Membership</a:t>
            </a:r>
          </a:p>
          <a:p>
            <a:pPr algn="ctr"/>
            <a:r>
              <a:rPr lang="en-US" sz="1600" dirty="0" err="1">
                <a:solidFill>
                  <a:schemeClr val="accent1">
                    <a:lumMod val="75000"/>
                  </a:schemeClr>
                </a:solidFill>
              </a:rPr>
              <a:t>Nakeshia</a:t>
            </a:r>
            <a:r>
              <a:rPr lang="en-US" sz="1600" dirty="0">
                <a:solidFill>
                  <a:schemeClr val="accent1">
                    <a:lumMod val="75000"/>
                  </a:schemeClr>
                </a:solidFill>
              </a:rPr>
              <a:t> </a:t>
            </a:r>
            <a:r>
              <a:rPr lang="en-US" sz="1600" dirty="0" err="1">
                <a:solidFill>
                  <a:schemeClr val="accent1">
                    <a:lumMod val="75000"/>
                  </a:schemeClr>
                </a:solidFill>
              </a:rPr>
              <a:t>Betsill</a:t>
            </a:r>
            <a:endParaRPr lang="en-US" sz="1600" dirty="0">
              <a:solidFill>
                <a:schemeClr val="accent1">
                  <a:lumMod val="75000"/>
                </a:schemeClr>
              </a:solidFill>
            </a:endParaRPr>
          </a:p>
          <a:p>
            <a:pPr algn="ctr"/>
            <a:r>
              <a:rPr lang="en-US" sz="1600" dirty="0">
                <a:solidFill>
                  <a:schemeClr val="accent1">
                    <a:lumMod val="75000"/>
                  </a:schemeClr>
                </a:solidFill>
              </a:rPr>
              <a:t>Erin Maas</a:t>
            </a:r>
          </a:p>
        </p:txBody>
      </p:sp>
      <p:sp>
        <p:nvSpPr>
          <p:cNvPr id="14" name="Rectangle 13">
            <a:extLst>
              <a:ext uri="{FF2B5EF4-FFF2-40B4-BE49-F238E27FC236}">
                <a16:creationId xmlns:a16="http://schemas.microsoft.com/office/drawing/2014/main" id="{ADF83F5C-DF29-1457-4173-FC26A84976B7}"/>
              </a:ext>
            </a:extLst>
          </p:cNvPr>
          <p:cNvSpPr/>
          <p:nvPr/>
        </p:nvSpPr>
        <p:spPr>
          <a:xfrm>
            <a:off x="7855348" y="4471414"/>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Nominating</a:t>
            </a:r>
          </a:p>
          <a:p>
            <a:pPr algn="ctr"/>
            <a:r>
              <a:rPr lang="en-US" sz="1600" dirty="0">
                <a:solidFill>
                  <a:schemeClr val="accent1">
                    <a:lumMod val="75000"/>
                  </a:schemeClr>
                </a:solidFill>
              </a:rPr>
              <a:t>Matt Clark</a:t>
            </a:r>
            <a:endParaRPr lang="en-US" sz="1600" dirty="0">
              <a:solidFill>
                <a:schemeClr val="accent2">
                  <a:lumMod val="75000"/>
                </a:schemeClr>
              </a:solidFill>
            </a:endParaRPr>
          </a:p>
        </p:txBody>
      </p:sp>
      <p:sp>
        <p:nvSpPr>
          <p:cNvPr id="15" name="Rectangle 14">
            <a:extLst>
              <a:ext uri="{FF2B5EF4-FFF2-40B4-BE49-F238E27FC236}">
                <a16:creationId xmlns:a16="http://schemas.microsoft.com/office/drawing/2014/main" id="{7E9A5180-C39C-A044-A5E6-7B08BEB93E3E}"/>
              </a:ext>
            </a:extLst>
          </p:cNvPr>
          <p:cNvSpPr/>
          <p:nvPr/>
        </p:nvSpPr>
        <p:spPr>
          <a:xfrm>
            <a:off x="10704496" y="4446462"/>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Public Policy</a:t>
            </a:r>
          </a:p>
          <a:p>
            <a:pPr algn="ctr"/>
            <a:r>
              <a:rPr lang="en-US" sz="1600" dirty="0">
                <a:solidFill>
                  <a:schemeClr val="accent1">
                    <a:lumMod val="75000"/>
                  </a:schemeClr>
                </a:solidFill>
              </a:rPr>
              <a:t>Matt Clark</a:t>
            </a:r>
          </a:p>
        </p:txBody>
      </p:sp>
      <p:sp>
        <p:nvSpPr>
          <p:cNvPr id="16" name="Rectangle 15">
            <a:extLst>
              <a:ext uri="{FF2B5EF4-FFF2-40B4-BE49-F238E27FC236}">
                <a16:creationId xmlns:a16="http://schemas.microsoft.com/office/drawing/2014/main" id="{9DD5B40C-30DB-3202-1F51-AC2D922534BF}"/>
              </a:ext>
            </a:extLst>
          </p:cNvPr>
          <p:cNvSpPr/>
          <p:nvPr/>
        </p:nvSpPr>
        <p:spPr>
          <a:xfrm>
            <a:off x="2157052" y="5784617"/>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b="1" dirty="0">
                <a:solidFill>
                  <a:schemeClr val="tx1"/>
                </a:solidFill>
              </a:rPr>
              <a:t>Publications &amp; Comms</a:t>
            </a:r>
          </a:p>
          <a:p>
            <a:pPr algn="ctr"/>
            <a:r>
              <a:rPr lang="en-US" sz="1600" dirty="0">
                <a:solidFill>
                  <a:schemeClr val="accent1">
                    <a:lumMod val="75000"/>
                  </a:schemeClr>
                </a:solidFill>
              </a:rPr>
              <a:t>Erin Maas</a:t>
            </a:r>
          </a:p>
        </p:txBody>
      </p:sp>
      <p:sp>
        <p:nvSpPr>
          <p:cNvPr id="17" name="Rectangle 16">
            <a:extLst>
              <a:ext uri="{FF2B5EF4-FFF2-40B4-BE49-F238E27FC236}">
                <a16:creationId xmlns:a16="http://schemas.microsoft.com/office/drawing/2014/main" id="{343C9336-58AB-4C60-F7A6-F310687C681B}"/>
              </a:ext>
            </a:extLst>
          </p:cNvPr>
          <p:cNvSpPr/>
          <p:nvPr/>
        </p:nvSpPr>
        <p:spPr>
          <a:xfrm>
            <a:off x="5006935" y="7082842"/>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b="1" dirty="0">
                <a:solidFill>
                  <a:schemeClr val="tx1"/>
                </a:solidFill>
              </a:rPr>
              <a:t>Strategic Planning</a:t>
            </a:r>
          </a:p>
          <a:p>
            <a:pPr algn="ctr"/>
            <a:r>
              <a:rPr lang="en-US" sz="1600" dirty="0">
                <a:solidFill>
                  <a:schemeClr val="accent1">
                    <a:lumMod val="75000"/>
                  </a:schemeClr>
                </a:solidFill>
              </a:rPr>
              <a:t>Matt Clark</a:t>
            </a:r>
          </a:p>
        </p:txBody>
      </p:sp>
      <p:sp>
        <p:nvSpPr>
          <p:cNvPr id="18" name="Rectangle 17">
            <a:extLst>
              <a:ext uri="{FF2B5EF4-FFF2-40B4-BE49-F238E27FC236}">
                <a16:creationId xmlns:a16="http://schemas.microsoft.com/office/drawing/2014/main" id="{838E85C6-437A-C6BD-3A82-E44BB664AA02}"/>
              </a:ext>
            </a:extLst>
          </p:cNvPr>
          <p:cNvSpPr/>
          <p:nvPr/>
        </p:nvSpPr>
        <p:spPr>
          <a:xfrm>
            <a:off x="5006200" y="5784617"/>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Scholarship</a:t>
            </a:r>
          </a:p>
          <a:p>
            <a:pPr algn="ctr"/>
            <a:r>
              <a:rPr lang="en-US" sz="1600" dirty="0">
                <a:solidFill>
                  <a:schemeClr val="accent1">
                    <a:lumMod val="75000"/>
                  </a:schemeClr>
                </a:solidFill>
              </a:rPr>
              <a:t>Matt Clark</a:t>
            </a:r>
          </a:p>
        </p:txBody>
      </p:sp>
      <p:sp>
        <p:nvSpPr>
          <p:cNvPr id="19" name="Rectangle 18">
            <a:extLst>
              <a:ext uri="{FF2B5EF4-FFF2-40B4-BE49-F238E27FC236}">
                <a16:creationId xmlns:a16="http://schemas.microsoft.com/office/drawing/2014/main" id="{D4A71101-5CE7-DD54-9DDE-A03A32BF320C}"/>
              </a:ext>
            </a:extLst>
          </p:cNvPr>
          <p:cNvSpPr/>
          <p:nvPr/>
        </p:nvSpPr>
        <p:spPr>
          <a:xfrm>
            <a:off x="7855347" y="5784617"/>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b="1" dirty="0">
                <a:solidFill>
                  <a:schemeClr val="tx1"/>
                </a:solidFill>
              </a:rPr>
              <a:t>ICPE Scientific Program</a:t>
            </a:r>
          </a:p>
          <a:p>
            <a:pPr algn="ctr"/>
            <a:r>
              <a:rPr lang="en-US" sz="1800" dirty="0">
                <a:solidFill>
                  <a:schemeClr val="accent1">
                    <a:lumMod val="75000"/>
                  </a:schemeClr>
                </a:solidFill>
              </a:rPr>
              <a:t>Matt Clark, Erin Bellotti, Amanda </a:t>
            </a:r>
            <a:r>
              <a:rPr lang="en-US" sz="1800" dirty="0" err="1">
                <a:solidFill>
                  <a:schemeClr val="accent1">
                    <a:lumMod val="75000"/>
                  </a:schemeClr>
                </a:solidFill>
              </a:rPr>
              <a:t>Gaster</a:t>
            </a:r>
            <a:endParaRPr lang="en-US" sz="1800" dirty="0">
              <a:solidFill>
                <a:schemeClr val="accent1">
                  <a:lumMod val="75000"/>
                </a:schemeClr>
              </a:solidFill>
            </a:endParaRPr>
          </a:p>
        </p:txBody>
      </p:sp>
      <p:sp>
        <p:nvSpPr>
          <p:cNvPr id="20" name="Rectangle 19">
            <a:extLst>
              <a:ext uri="{FF2B5EF4-FFF2-40B4-BE49-F238E27FC236}">
                <a16:creationId xmlns:a16="http://schemas.microsoft.com/office/drawing/2014/main" id="{EED2E2A9-D1E1-2776-1790-69AD40E29397}"/>
              </a:ext>
            </a:extLst>
          </p:cNvPr>
          <p:cNvSpPr/>
          <p:nvPr/>
        </p:nvSpPr>
        <p:spPr>
          <a:xfrm>
            <a:off x="10704496" y="1877152"/>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chemeClr val="tx1"/>
                </a:solidFill>
              </a:rPr>
              <a:t>Development</a:t>
            </a:r>
          </a:p>
          <a:p>
            <a:pPr algn="ctr"/>
            <a:r>
              <a:rPr lang="en-US" sz="1600" dirty="0">
                <a:solidFill>
                  <a:schemeClr val="accent1">
                    <a:lumMod val="75000"/>
                  </a:schemeClr>
                </a:solidFill>
              </a:rPr>
              <a:t>Emily Hornung</a:t>
            </a:r>
            <a:endParaRPr lang="en-US" sz="1867" dirty="0">
              <a:solidFill>
                <a:schemeClr val="accent2">
                  <a:lumMod val="75000"/>
                </a:schemeClr>
              </a:solidFill>
            </a:endParaRPr>
          </a:p>
        </p:txBody>
      </p:sp>
      <p:sp>
        <p:nvSpPr>
          <p:cNvPr id="4" name="Rectangle 3">
            <a:extLst>
              <a:ext uri="{FF2B5EF4-FFF2-40B4-BE49-F238E27FC236}">
                <a16:creationId xmlns:a16="http://schemas.microsoft.com/office/drawing/2014/main" id="{F6D3704D-36B3-64F0-249A-4FF52D7E139E}"/>
              </a:ext>
            </a:extLst>
          </p:cNvPr>
          <p:cNvSpPr/>
          <p:nvPr/>
        </p:nvSpPr>
        <p:spPr>
          <a:xfrm>
            <a:off x="7855347" y="7082842"/>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b="1" dirty="0">
                <a:solidFill>
                  <a:schemeClr val="tx1"/>
                </a:solidFill>
              </a:rPr>
              <a:t>Sustainability</a:t>
            </a:r>
          </a:p>
          <a:p>
            <a:pPr algn="ctr"/>
            <a:r>
              <a:rPr lang="en-US" sz="1600" dirty="0">
                <a:solidFill>
                  <a:schemeClr val="accent1">
                    <a:lumMod val="75000"/>
                  </a:schemeClr>
                </a:solidFill>
              </a:rPr>
              <a:t>Erin Bellotti</a:t>
            </a:r>
          </a:p>
        </p:txBody>
      </p:sp>
      <p:sp>
        <p:nvSpPr>
          <p:cNvPr id="23" name="Rectangle 22">
            <a:extLst>
              <a:ext uri="{FF2B5EF4-FFF2-40B4-BE49-F238E27FC236}">
                <a16:creationId xmlns:a16="http://schemas.microsoft.com/office/drawing/2014/main" id="{DB9B53F6-32EC-2D1E-CE79-322AFCB44289}"/>
              </a:ext>
            </a:extLst>
          </p:cNvPr>
          <p:cNvSpPr/>
          <p:nvPr/>
        </p:nvSpPr>
        <p:spPr>
          <a:xfrm>
            <a:off x="2157052" y="7082842"/>
            <a:ext cx="2377440" cy="1170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MYM Scientific Program</a:t>
            </a:r>
          </a:p>
          <a:p>
            <a:pPr algn="ctr"/>
            <a:r>
              <a:rPr lang="en-US" sz="1400" dirty="0">
                <a:solidFill>
                  <a:schemeClr val="accent1">
                    <a:lumMod val="75000"/>
                  </a:schemeClr>
                </a:solidFill>
              </a:rPr>
              <a:t>Matt Clark, Erin Bellotti, Amanda </a:t>
            </a:r>
            <a:r>
              <a:rPr lang="en-US" sz="1400" dirty="0" err="1">
                <a:solidFill>
                  <a:schemeClr val="accent1">
                    <a:lumMod val="75000"/>
                  </a:schemeClr>
                </a:solidFill>
              </a:rPr>
              <a:t>Gaster</a:t>
            </a:r>
            <a:endParaRPr lang="en-US" sz="1400" dirty="0">
              <a:solidFill>
                <a:schemeClr val="accent1">
                  <a:lumMod val="75000"/>
                </a:schemeClr>
              </a:solidFill>
            </a:endParaRPr>
          </a:p>
        </p:txBody>
      </p:sp>
      <p:sp>
        <p:nvSpPr>
          <p:cNvPr id="50" name="TextBox 49">
            <a:extLst>
              <a:ext uri="{FF2B5EF4-FFF2-40B4-BE49-F238E27FC236}">
                <a16:creationId xmlns:a16="http://schemas.microsoft.com/office/drawing/2014/main" id="{18B852BA-9F26-0F06-5C2C-EFCB749D0449}"/>
              </a:ext>
            </a:extLst>
          </p:cNvPr>
          <p:cNvSpPr txBox="1"/>
          <p:nvPr/>
        </p:nvSpPr>
        <p:spPr>
          <a:xfrm>
            <a:off x="10718800" y="6019800"/>
            <a:ext cx="2621695" cy="1693156"/>
          </a:xfrm>
          <a:prstGeom prst="rect">
            <a:avLst/>
          </a:prstGeom>
          <a:noFill/>
          <a:ln>
            <a:solidFill>
              <a:schemeClr val="tx1"/>
            </a:solidFill>
          </a:ln>
        </p:spPr>
        <p:txBody>
          <a:bodyPr wrap="square" rtlCol="0">
            <a:spAutoFit/>
          </a:bodyPr>
          <a:lstStyle/>
          <a:p>
            <a:r>
              <a:rPr lang="en-US" sz="1600" b="1" dirty="0"/>
              <a:t>Further support</a:t>
            </a:r>
            <a:endParaRPr lang="en-US" sz="1467" b="1" dirty="0"/>
          </a:p>
          <a:p>
            <a:r>
              <a:rPr lang="en-US" sz="1467" dirty="0"/>
              <a:t>Councils: Amanda </a:t>
            </a:r>
            <a:r>
              <a:rPr lang="en-US" sz="1467" dirty="0" err="1"/>
              <a:t>Gaster</a:t>
            </a:r>
            <a:endParaRPr lang="en-US" sz="1467" dirty="0"/>
          </a:p>
          <a:p>
            <a:r>
              <a:rPr lang="en-US" sz="1467" dirty="0"/>
              <a:t>Website: Tori Reeder</a:t>
            </a:r>
          </a:p>
          <a:p>
            <a:r>
              <a:rPr lang="en-US" sz="1467" dirty="0"/>
              <a:t>Webinars: Trish Harley</a:t>
            </a:r>
          </a:p>
          <a:p>
            <a:r>
              <a:rPr lang="en-US" sz="1467" dirty="0"/>
              <a:t>Accounting: Howard Burkat</a:t>
            </a:r>
          </a:p>
          <a:p>
            <a:r>
              <a:rPr lang="en-US" sz="1467" dirty="0"/>
              <a:t>Social Media: Jordan Brown</a:t>
            </a:r>
          </a:p>
          <a:p>
            <a:r>
              <a:rPr lang="en-US" sz="1467" dirty="0"/>
              <a:t>Marketing: Tori Reeder</a:t>
            </a:r>
          </a:p>
        </p:txBody>
      </p:sp>
      <p:sp>
        <p:nvSpPr>
          <p:cNvPr id="21" name="TextBox 20">
            <a:extLst>
              <a:ext uri="{FF2B5EF4-FFF2-40B4-BE49-F238E27FC236}">
                <a16:creationId xmlns:a16="http://schemas.microsoft.com/office/drawing/2014/main" id="{93B20FC2-A1D2-D8D0-88BA-EE873FCA1D36}"/>
              </a:ext>
            </a:extLst>
          </p:cNvPr>
          <p:cNvSpPr txBox="1"/>
          <p:nvPr/>
        </p:nvSpPr>
        <p:spPr>
          <a:xfrm>
            <a:off x="4100925" y="8504142"/>
            <a:ext cx="7508844" cy="379656"/>
          </a:xfrm>
          <a:prstGeom prst="rect">
            <a:avLst/>
          </a:prstGeom>
          <a:noFill/>
        </p:spPr>
        <p:txBody>
          <a:bodyPr wrap="square" rtlCol="0">
            <a:spAutoFit/>
          </a:bodyPr>
          <a:lstStyle/>
          <a:p>
            <a:r>
              <a:rPr lang="en-US" sz="1867" i="1" dirty="0"/>
              <a:t>Still unsure? Email </a:t>
            </a:r>
            <a:r>
              <a:rPr lang="en-US" sz="1867" i="1" dirty="0">
                <a:solidFill>
                  <a:srgbClr val="0000FF"/>
                </a:solidFill>
              </a:rPr>
              <a:t>info@pharmacoepi.org </a:t>
            </a:r>
            <a:r>
              <a:rPr lang="en-US" sz="1867" i="1" dirty="0"/>
              <a:t>– all staff access this mailbox</a:t>
            </a:r>
          </a:p>
        </p:txBody>
      </p:sp>
    </p:spTree>
    <p:extLst>
      <p:ext uri="{BB962C8B-B14F-4D97-AF65-F5344CB8AC3E}">
        <p14:creationId xmlns:p14="http://schemas.microsoft.com/office/powerpoint/2010/main" val="343766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155700" y="2590800"/>
            <a:ext cx="13944600" cy="4185761"/>
          </a:xfrm>
          <a:prstGeom prst="rect">
            <a:avLst/>
          </a:prstGeom>
        </p:spPr>
        <p:txBody>
          <a:bodyPr/>
          <a:lstStyle/>
          <a:p>
            <a:pPr>
              <a:spcBef>
                <a:spcPts val="1800"/>
              </a:spcBef>
            </a:pPr>
            <a:r>
              <a:rPr lang="en-US" sz="3200" b="1" dirty="0">
                <a:solidFill>
                  <a:srgbClr val="17399D"/>
                </a:solidFill>
              </a:rPr>
              <a:t>An international association dedicated to advancing the health of the public by:</a:t>
            </a:r>
            <a:endParaRPr lang="en-US" sz="3200" b="1" dirty="0">
              <a:solidFill>
                <a:srgbClr val="7030A0"/>
              </a:solidFill>
            </a:endParaRPr>
          </a:p>
          <a:p>
            <a:pPr marL="698500" indent="-381000">
              <a:spcBef>
                <a:spcPts val="2400"/>
              </a:spcBef>
              <a:buFont typeface="+mj-lt"/>
              <a:buAutoNum type="arabicPeriod"/>
            </a:pPr>
            <a:r>
              <a:rPr lang="en-US" sz="3000" dirty="0"/>
              <a:t>Providing a global forum for the open exchange of scientific information on drugs, biologics, and devices; delivery, use, costs and value; adverse and beneficial effects; and therapeutic risk management</a:t>
            </a:r>
          </a:p>
          <a:p>
            <a:pPr marL="698500" indent="-381000">
              <a:spcBef>
                <a:spcPts val="2400"/>
              </a:spcBef>
              <a:buFont typeface="+mj-lt"/>
              <a:buAutoNum type="arabicPeriod"/>
            </a:pPr>
            <a:r>
              <a:rPr lang="en-US" sz="3000" dirty="0"/>
              <a:t>Sponsoring educational opportunities</a:t>
            </a:r>
          </a:p>
          <a:p>
            <a:pPr marL="698500" indent="-381000">
              <a:spcBef>
                <a:spcPts val="2400"/>
              </a:spcBef>
              <a:buFont typeface="+mj-lt"/>
              <a:buAutoNum type="arabicPeriod"/>
            </a:pPr>
            <a:r>
              <a:rPr lang="en-US" sz="3000" dirty="0"/>
              <a:t>Advocating for pharmacoepidemiology, including research in pharmacovigilance, drug utilization, comparative effectiveness, and therapeutic risk management</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2597150" y="1089422"/>
            <a:ext cx="11061700" cy="1015663"/>
          </a:xfrm>
        </p:spPr>
        <p:txBody>
          <a:bodyPr/>
          <a:lstStyle/>
          <a:p>
            <a:pPr algn="ctr"/>
            <a:r>
              <a:rPr lang="en-US" sz="6600" spc="-45" dirty="0">
                <a:solidFill>
                  <a:srgbClr val="17399D"/>
                </a:solidFill>
              </a:rPr>
              <a:t>What is ISPE?</a:t>
            </a:r>
            <a:endParaRPr lang="en-US" sz="6600" dirty="0">
              <a:solidFill>
                <a:srgbClr val="17399D"/>
              </a:solidFill>
            </a:endParaRPr>
          </a:p>
        </p:txBody>
      </p:sp>
      <p:sp>
        <p:nvSpPr>
          <p:cNvPr id="5" name="Slide Number Placeholder 4">
            <a:extLst>
              <a:ext uri="{FF2B5EF4-FFF2-40B4-BE49-F238E27FC236}">
                <a16:creationId xmlns:a16="http://schemas.microsoft.com/office/drawing/2014/main" id="{1DDD909B-4B75-4325-A09D-4A9850697047}"/>
              </a:ext>
            </a:extLst>
          </p:cNvPr>
          <p:cNvSpPr>
            <a:spLocks noGrp="1"/>
          </p:cNvSpPr>
          <p:nvPr>
            <p:ph type="sldNum" sz="quarter" idx="4294967295"/>
          </p:nvPr>
        </p:nvSpPr>
        <p:spPr/>
        <p:txBody>
          <a:bodyPr/>
          <a:lstStyle/>
          <a:p>
            <a:pPr marL="25400">
              <a:spcBef>
                <a:spcPts val="60"/>
              </a:spcBef>
            </a:pPr>
            <a:r>
              <a:rPr lang="en-US" spc="5" dirty="0"/>
              <a:t>03</a:t>
            </a:r>
          </a:p>
        </p:txBody>
      </p:sp>
    </p:spTree>
    <p:extLst>
      <p:ext uri="{BB962C8B-B14F-4D97-AF65-F5344CB8AC3E}">
        <p14:creationId xmlns:p14="http://schemas.microsoft.com/office/powerpoint/2010/main" val="197923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3BF6-77CF-1546-86BF-DAEF4B8E8DB0}"/>
              </a:ext>
            </a:extLst>
          </p:cNvPr>
          <p:cNvSpPr>
            <a:spLocks noGrp="1"/>
          </p:cNvSpPr>
          <p:nvPr>
            <p:ph type="title"/>
          </p:nvPr>
        </p:nvSpPr>
        <p:spPr>
          <a:xfrm>
            <a:off x="825500" y="3987866"/>
            <a:ext cx="8574405" cy="928459"/>
          </a:xfrm>
        </p:spPr>
        <p:txBody>
          <a:bodyPr/>
          <a:lstStyle/>
          <a:p>
            <a:r>
              <a:rPr lang="en-US" dirty="0"/>
              <a:t>Specific Topics of Interest</a:t>
            </a:r>
          </a:p>
        </p:txBody>
      </p:sp>
    </p:spTree>
    <p:extLst>
      <p:ext uri="{BB962C8B-B14F-4D97-AF65-F5344CB8AC3E}">
        <p14:creationId xmlns:p14="http://schemas.microsoft.com/office/powerpoint/2010/main" val="16785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154430" y="2075597"/>
            <a:ext cx="13947140" cy="6647974"/>
          </a:xfrm>
          <a:prstGeom prst="rect">
            <a:avLst/>
          </a:prstGeom>
        </p:spPr>
        <p:txBody>
          <a:bodyPr/>
          <a:lstStyle/>
          <a:p>
            <a:r>
              <a:rPr lang="en-US" sz="3600" dirty="0"/>
              <a:t>Utilize ISPE Exchange</a:t>
            </a:r>
          </a:p>
          <a:p>
            <a:pPr marL="1028700" lvl="1" indent="-571500">
              <a:buFont typeface="Arial" panose="020B0604020202020204" pitchFamily="34" charset="0"/>
              <a:buChar char="•"/>
            </a:pPr>
            <a:r>
              <a:rPr lang="en-US" sz="3000" dirty="0"/>
              <a:t>File repository for meeting minutes</a:t>
            </a:r>
          </a:p>
          <a:p>
            <a:pPr marL="1028700" lvl="1" indent="-571500">
              <a:buFont typeface="Arial" panose="020B0604020202020204" pitchFamily="34" charset="0"/>
              <a:buChar char="•"/>
            </a:pPr>
            <a:r>
              <a:rPr lang="en-US" sz="3000" dirty="0"/>
              <a:t>Discussion board for continued communication </a:t>
            </a:r>
            <a:br>
              <a:rPr lang="en-US" sz="3000" dirty="0"/>
            </a:br>
            <a:r>
              <a:rPr lang="en-US" sz="3000" dirty="0"/>
              <a:t>between meetings</a:t>
            </a:r>
          </a:p>
          <a:p>
            <a:pPr marL="1028700" lvl="1" indent="-571500">
              <a:buFont typeface="Arial" panose="020B0604020202020204" pitchFamily="34" charset="0"/>
              <a:buChar char="•"/>
            </a:pPr>
            <a:r>
              <a:rPr lang="en-US" sz="3000" dirty="0"/>
              <a:t>Can have updates sent to your email</a:t>
            </a:r>
          </a:p>
          <a:p>
            <a:pPr marL="1028700" lvl="1" indent="-571500">
              <a:buFont typeface="Arial" panose="020B0604020202020204" pitchFamily="34" charset="0"/>
              <a:buChar char="•"/>
            </a:pPr>
            <a:r>
              <a:rPr lang="en-US" sz="3000" dirty="0">
                <a:solidFill>
                  <a:schemeClr val="tx1"/>
                </a:solidFill>
              </a:rPr>
              <a:t>“How-to” </a:t>
            </a:r>
            <a:r>
              <a:rPr lang="en-US" sz="3000" dirty="0"/>
              <a:t>available within ISPE Exchange</a:t>
            </a:r>
          </a:p>
          <a:p>
            <a:pPr marL="1028700" lvl="1" indent="-571500">
              <a:buFont typeface="Arial" panose="020B0604020202020204" pitchFamily="34" charset="0"/>
              <a:buChar char="•"/>
            </a:pPr>
            <a:r>
              <a:rPr lang="en-US" sz="3000" dirty="0"/>
              <a:t>For all communication in EXCHANGE please make sure to limit conversation to </a:t>
            </a:r>
          </a:p>
          <a:p>
            <a:pPr lvl="1"/>
            <a:r>
              <a:rPr lang="en-US" sz="3000" dirty="0"/>
              <a:t>topics of the community or ISPE, avoiding commercial contents and maintaining “good communication practices” in line with the upcoming EXCHANGE etiquette guide</a:t>
            </a:r>
          </a:p>
          <a:p>
            <a:pPr marL="1028700" lvl="1" indent="-571500">
              <a:buFont typeface="Arial" panose="020B0604020202020204" pitchFamily="34" charset="0"/>
              <a:buChar char="•"/>
            </a:pPr>
            <a:endParaRPr lang="en-US" sz="3000" dirty="0"/>
          </a:p>
          <a:p>
            <a:r>
              <a:rPr lang="en-US" sz="3600" dirty="0"/>
              <a:t>Website</a:t>
            </a:r>
          </a:p>
          <a:p>
            <a:pPr marL="1028700" lvl="1" indent="-571500">
              <a:buFont typeface="Arial" panose="020B0604020202020204" pitchFamily="34" charset="0"/>
              <a:buChar char="•"/>
            </a:pPr>
            <a:r>
              <a:rPr lang="en-US" sz="3000" dirty="0"/>
              <a:t>Each Committee, Council, SIG, and RIG has page on website</a:t>
            </a:r>
          </a:p>
          <a:p>
            <a:pPr marL="1485900" lvl="2" indent="-571500">
              <a:buFont typeface="Arial" panose="020B0604020202020204" pitchFamily="34" charset="0"/>
              <a:buChar char="•"/>
            </a:pPr>
            <a:r>
              <a:rPr lang="en-US" sz="3000" dirty="0"/>
              <a:t>Update annually by sending updates to executive office</a:t>
            </a:r>
          </a:p>
          <a:p>
            <a:pPr lvl="1"/>
            <a:r>
              <a:rPr lang="en-US" sz="3000" dirty="0"/>
              <a:t>            Location: </a:t>
            </a:r>
            <a:r>
              <a:rPr lang="en-US" sz="3000" dirty="0">
                <a:hlinkClick r:id="rId2"/>
              </a:rPr>
              <a:t>https://www.pharmacoepi.org/communities/overview/</a:t>
            </a:r>
            <a:r>
              <a:rPr lang="en-US" sz="3000" dirty="0"/>
              <a:t> </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Communications within ISPE</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39</a:t>
            </a:r>
            <a:endParaRPr lang="en-US" spc="5" dirty="0"/>
          </a:p>
        </p:txBody>
      </p:sp>
      <p:pic>
        <p:nvPicPr>
          <p:cNvPr id="6" name="Picture 5" descr="Graphical user interface, text, application, Word&#10;&#10;Description automatically generated">
            <a:extLst>
              <a:ext uri="{FF2B5EF4-FFF2-40B4-BE49-F238E27FC236}">
                <a16:creationId xmlns:a16="http://schemas.microsoft.com/office/drawing/2014/main" id="{8837A6B6-7269-FF41-B62E-B67B0ED79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791" y="228600"/>
            <a:ext cx="5898266"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8829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660400" y="1219200"/>
            <a:ext cx="15290800" cy="830997"/>
          </a:xfrm>
        </p:spPr>
        <p:txBody>
          <a:bodyPr/>
          <a:lstStyle/>
          <a:p>
            <a:r>
              <a:rPr lang="en-US" sz="5400" dirty="0">
                <a:solidFill>
                  <a:srgbClr val="17399D"/>
                </a:solidFill>
              </a:rPr>
              <a:t>Strategic Efforts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41</a:t>
            </a:r>
            <a:endParaRPr lang="en-US" spc="5" dirty="0"/>
          </a:p>
        </p:txBody>
      </p:sp>
      <p:pic>
        <p:nvPicPr>
          <p:cNvPr id="62" name="Picture 61">
            <a:extLst>
              <a:ext uri="{FF2B5EF4-FFF2-40B4-BE49-F238E27FC236}">
                <a16:creationId xmlns:a16="http://schemas.microsoft.com/office/drawing/2014/main" id="{805C713F-1B1D-98B5-48E8-E4BCBFEB09BB}"/>
              </a:ext>
            </a:extLst>
          </p:cNvPr>
          <p:cNvPicPr>
            <a:picLocks noChangeAspect="1"/>
          </p:cNvPicPr>
          <p:nvPr/>
        </p:nvPicPr>
        <p:blipFill>
          <a:blip r:embed="rId3"/>
          <a:stretch>
            <a:fillRect/>
          </a:stretch>
        </p:blipFill>
        <p:spPr>
          <a:xfrm>
            <a:off x="412750" y="2381250"/>
            <a:ext cx="15430500" cy="5086350"/>
          </a:xfrm>
          <a:prstGeom prst="rect">
            <a:avLst/>
          </a:prstGeom>
        </p:spPr>
      </p:pic>
      <p:sp>
        <p:nvSpPr>
          <p:cNvPr id="2" name="TextBox 1">
            <a:extLst>
              <a:ext uri="{FF2B5EF4-FFF2-40B4-BE49-F238E27FC236}">
                <a16:creationId xmlns:a16="http://schemas.microsoft.com/office/drawing/2014/main" id="{42FB426A-B629-76B5-C52B-6C21B442A2D2}"/>
              </a:ext>
            </a:extLst>
          </p:cNvPr>
          <p:cNvSpPr txBox="1"/>
          <p:nvPr/>
        </p:nvSpPr>
        <p:spPr>
          <a:xfrm>
            <a:off x="2095500" y="3339375"/>
            <a:ext cx="12420600" cy="3724096"/>
          </a:xfrm>
          <a:prstGeom prst="rect">
            <a:avLst/>
          </a:prstGeom>
          <a:solidFill>
            <a:schemeClr val="bg1"/>
          </a:solidFill>
          <a:ln>
            <a:solidFill>
              <a:srgbClr val="00B0F0"/>
            </a:solidFill>
          </a:ln>
        </p:spPr>
        <p:txBody>
          <a:bodyPr wrap="square" rtlCol="0">
            <a:spAutoFit/>
          </a:bodyPr>
          <a:lstStyle/>
          <a:p>
            <a:r>
              <a:rPr lang="en-US" sz="3600" dirty="0"/>
              <a:t>Any ideas for activities to address </a:t>
            </a:r>
            <a:r>
              <a:rPr lang="en-US" sz="3600" b="1" dirty="0"/>
              <a:t>short-term timebound needs </a:t>
            </a:r>
            <a:r>
              <a:rPr lang="en-US" sz="3600" i="1" dirty="0"/>
              <a:t>(e.g., review of guidance documents)</a:t>
            </a:r>
            <a:r>
              <a:rPr lang="en-US" sz="3600" dirty="0"/>
              <a:t> or </a:t>
            </a:r>
            <a:r>
              <a:rPr lang="en-US" sz="3600" b="1" dirty="0"/>
              <a:t>long-term strategic needs </a:t>
            </a:r>
            <a:r>
              <a:rPr lang="en-US" sz="3600" i="1" dirty="0"/>
              <a:t>(e.g., role of PE re: artificial intelligence) </a:t>
            </a:r>
            <a:r>
              <a:rPr lang="en-US" sz="3600" dirty="0"/>
              <a:t>will go through the above process. </a:t>
            </a:r>
          </a:p>
          <a:p>
            <a:endParaRPr lang="en-US" sz="2400" dirty="0"/>
          </a:p>
          <a:p>
            <a:r>
              <a:rPr lang="en-US" sz="2400" b="1" dirty="0"/>
              <a:t>Note: </a:t>
            </a:r>
            <a:r>
              <a:rPr lang="en-US" sz="2400" dirty="0"/>
              <a:t>The first step is to submit the topic/idea to the Executive Secretary using the following link: </a:t>
            </a:r>
          </a:p>
          <a:p>
            <a:r>
              <a:rPr lang="en-US" sz="22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https://survey.alchemer.com/s3/8023410/ISPE-Coordination-of-Strategic-Efforts-Topic-Submission-Form</a:t>
            </a:r>
            <a:r>
              <a:rPr lang="en-US" sz="2200" dirty="0"/>
              <a:t> </a:t>
            </a:r>
          </a:p>
        </p:txBody>
      </p:sp>
      <p:sp>
        <p:nvSpPr>
          <p:cNvPr id="4" name="TextBox 3">
            <a:extLst>
              <a:ext uri="{FF2B5EF4-FFF2-40B4-BE49-F238E27FC236}">
                <a16:creationId xmlns:a16="http://schemas.microsoft.com/office/drawing/2014/main" id="{05390A7D-4C48-8377-E219-4B3F4F45BE5A}"/>
              </a:ext>
            </a:extLst>
          </p:cNvPr>
          <p:cNvSpPr txBox="1"/>
          <p:nvPr/>
        </p:nvSpPr>
        <p:spPr>
          <a:xfrm>
            <a:off x="11328400" y="7620000"/>
            <a:ext cx="4239834" cy="307777"/>
          </a:xfrm>
          <a:prstGeom prst="rect">
            <a:avLst/>
          </a:prstGeom>
          <a:noFill/>
        </p:spPr>
        <p:txBody>
          <a:bodyPr wrap="square" rtlCol="0">
            <a:spAutoFit/>
          </a:bodyPr>
          <a:lstStyle/>
          <a:p>
            <a:pPr algn="r"/>
            <a:r>
              <a:rPr lang="en-US" sz="1400" i="1" dirty="0"/>
              <a:t>More detail to be provided on the website in the future.</a:t>
            </a:r>
          </a:p>
        </p:txBody>
      </p:sp>
    </p:spTree>
    <p:extLst>
      <p:ext uri="{BB962C8B-B14F-4D97-AF65-F5344CB8AC3E}">
        <p14:creationId xmlns:p14="http://schemas.microsoft.com/office/powerpoint/2010/main" val="273739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777B36-E122-4C96-B75C-FCC593BE3C39}"/>
              </a:ext>
            </a:extLst>
          </p:cNvPr>
          <p:cNvSpPr>
            <a:spLocks noGrp="1"/>
          </p:cNvSpPr>
          <p:nvPr>
            <p:ph type="sldNum" sz="quarter" idx="4294967295"/>
          </p:nvPr>
        </p:nvSpPr>
        <p:spPr/>
        <p:txBody>
          <a:bodyPr/>
          <a:lstStyle/>
          <a:p>
            <a:pPr marL="25400">
              <a:spcBef>
                <a:spcPts val="60"/>
              </a:spcBef>
            </a:pPr>
            <a:r>
              <a:rPr lang="en-US" spc="5" dirty="0">
                <a:latin typeface="+mj-lt"/>
              </a:rPr>
              <a:t>42</a:t>
            </a:r>
          </a:p>
        </p:txBody>
      </p:sp>
      <p:sp>
        <p:nvSpPr>
          <p:cNvPr id="3" name="Text Placeholder 2">
            <a:extLst>
              <a:ext uri="{FF2B5EF4-FFF2-40B4-BE49-F238E27FC236}">
                <a16:creationId xmlns:a16="http://schemas.microsoft.com/office/drawing/2014/main" id="{A558CC11-488E-4069-A451-74BDEE556349}"/>
              </a:ext>
            </a:extLst>
          </p:cNvPr>
          <p:cNvSpPr>
            <a:spLocks noGrp="1"/>
          </p:cNvSpPr>
          <p:nvPr>
            <p:ph type="body" sz="quarter" idx="11"/>
          </p:nvPr>
        </p:nvSpPr>
        <p:spPr>
          <a:xfrm>
            <a:off x="1074281" y="982887"/>
            <a:ext cx="13530718" cy="1477328"/>
          </a:xfrm>
        </p:spPr>
        <p:txBody>
          <a:bodyPr/>
          <a:lstStyle/>
          <a:p>
            <a:r>
              <a:rPr lang="en-GB" sz="4800" dirty="0">
                <a:solidFill>
                  <a:srgbClr val="17399D"/>
                </a:solidFill>
              </a:rPr>
              <a:t>ISPE Manuscript Initiative and Public Policy Endorsement</a:t>
            </a:r>
            <a:endParaRPr lang="en-US" sz="4800" dirty="0">
              <a:solidFill>
                <a:srgbClr val="17399D"/>
              </a:solidFill>
            </a:endParaRPr>
          </a:p>
        </p:txBody>
      </p:sp>
      <p:sp>
        <p:nvSpPr>
          <p:cNvPr id="4" name="Text Placeholder 3">
            <a:extLst>
              <a:ext uri="{FF2B5EF4-FFF2-40B4-BE49-F238E27FC236}">
                <a16:creationId xmlns:a16="http://schemas.microsoft.com/office/drawing/2014/main" id="{F508BF64-72AF-42A6-B722-B66CFB037E89}"/>
              </a:ext>
            </a:extLst>
          </p:cNvPr>
          <p:cNvSpPr>
            <a:spLocks noGrp="1"/>
          </p:cNvSpPr>
          <p:nvPr>
            <p:ph type="body" sz="quarter" idx="10"/>
          </p:nvPr>
        </p:nvSpPr>
        <p:spPr>
          <a:xfrm>
            <a:off x="1074280" y="2667000"/>
            <a:ext cx="13530719" cy="5416868"/>
          </a:xfrm>
        </p:spPr>
        <p:txBody>
          <a:bodyPr/>
          <a:lstStyle/>
          <a:p>
            <a:pPr marL="285750" indent="-285750">
              <a:buFont typeface="Arial" panose="020B0604020202020204" pitchFamily="34" charset="0"/>
              <a:buChar char="•"/>
            </a:pPr>
            <a:r>
              <a:rPr lang="en-GB" sz="3200" dirty="0"/>
              <a:t>ISPE funds annual competitive submission program supporting development of </a:t>
            </a:r>
            <a:r>
              <a:rPr lang="en-US" sz="3200" dirty="0"/>
              <a:t>manuscripts for guideline development, or reference documents for pharmacoepidemiology.</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GB" sz="3200" dirty="0"/>
              <a:t>Writing groups can develop and submit public policy pronouncements, or comments to public consultations of national or international regulatory entities for ISPE endorsement</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ISPE's open and transparent process involves full membership consultation ahead of board endorsement vote, final work published online, or funding of Open Access where applicable</a:t>
            </a:r>
            <a:endParaRPr lang="en-US" sz="3200" dirty="0"/>
          </a:p>
        </p:txBody>
      </p:sp>
    </p:spTree>
    <p:extLst>
      <p:ext uri="{BB962C8B-B14F-4D97-AF65-F5344CB8AC3E}">
        <p14:creationId xmlns:p14="http://schemas.microsoft.com/office/powerpoint/2010/main" val="2329648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981841" y="2063335"/>
            <a:ext cx="13947140" cy="5539978"/>
          </a:xfrm>
          <a:prstGeom prst="rect">
            <a:avLst/>
          </a:prstGeom>
        </p:spPr>
        <p:txBody>
          <a:bodyPr/>
          <a:lstStyle/>
          <a:p>
            <a:r>
              <a:rPr lang="en-US" sz="3600" dirty="0"/>
              <a:t>Timeline</a:t>
            </a:r>
          </a:p>
          <a:p>
            <a:pPr marL="1028700" lvl="1" indent="-571500">
              <a:buFont typeface="Arial" panose="020B0604020202020204" pitchFamily="34" charset="0"/>
              <a:buChar char="•"/>
            </a:pPr>
            <a:r>
              <a:rPr lang="en-US" sz="2400" dirty="0"/>
              <a:t>May - July – call for manuscript proposal</a:t>
            </a:r>
          </a:p>
          <a:p>
            <a:pPr marL="1028700" lvl="1" indent="-571500">
              <a:buFont typeface="Arial" panose="020B0604020202020204" pitchFamily="34" charset="0"/>
              <a:buChar char="•"/>
            </a:pPr>
            <a:r>
              <a:rPr lang="en-US" sz="2400" dirty="0"/>
              <a:t>September – proposal deadline</a:t>
            </a:r>
          </a:p>
          <a:p>
            <a:pPr marL="1028700" lvl="1" indent="-571500">
              <a:buFont typeface="Arial" panose="020B0604020202020204" pitchFamily="34" charset="0"/>
              <a:buChar char="•"/>
            </a:pPr>
            <a:r>
              <a:rPr lang="en-US" sz="2400" dirty="0"/>
              <a:t>October – reviewer comments to writing teams</a:t>
            </a:r>
          </a:p>
          <a:p>
            <a:pPr marL="1028700" lvl="1" indent="-571500">
              <a:buFont typeface="Arial" panose="020B0604020202020204" pitchFamily="34" charset="0"/>
              <a:buChar char="•"/>
            </a:pPr>
            <a:r>
              <a:rPr lang="en-US" sz="2400" dirty="0"/>
              <a:t>November – additional reviewer comments to writing teams</a:t>
            </a:r>
          </a:p>
          <a:p>
            <a:pPr marL="1028700" lvl="1" indent="-571500">
              <a:buFont typeface="Arial" panose="020B0604020202020204" pitchFamily="34" charset="0"/>
              <a:buChar char="•"/>
            </a:pPr>
            <a:r>
              <a:rPr lang="en-US" sz="2400" dirty="0"/>
              <a:t>December – notification of selected manuscript proposals</a:t>
            </a:r>
          </a:p>
          <a:p>
            <a:pPr marL="1028700" lvl="1" indent="-571500">
              <a:buFont typeface="Arial" panose="020B0604020202020204" pitchFamily="34" charset="0"/>
              <a:buChar char="•"/>
            </a:pPr>
            <a:endParaRPr lang="en-US" sz="2400" dirty="0"/>
          </a:p>
          <a:p>
            <a:r>
              <a:rPr lang="en-US" sz="3000" dirty="0"/>
              <a:t>See Technical Appendix B in policy manual or website for description of entire process: </a:t>
            </a:r>
            <a:r>
              <a:rPr lang="en-US" sz="3000" dirty="0">
                <a:hlinkClick r:id="rId2"/>
              </a:rPr>
              <a:t>https://www.pharmacoepi.org/strategic-initiatives/ispe-funded-manuscripts/</a:t>
            </a:r>
            <a:r>
              <a:rPr lang="en-US" sz="3000" dirty="0"/>
              <a:t> </a:t>
            </a:r>
          </a:p>
          <a:p>
            <a:pPr marL="571500" indent="-571500">
              <a:buFont typeface="Arial" panose="020B0604020202020204" pitchFamily="34" charset="0"/>
              <a:buChar char="•"/>
            </a:pPr>
            <a:endParaRPr lang="en-US" sz="3000" dirty="0"/>
          </a:p>
          <a:p>
            <a:r>
              <a:rPr lang="en-US" sz="3000" dirty="0"/>
              <a:t>The application materials state a preference for publication in </a:t>
            </a:r>
            <a:r>
              <a:rPr lang="en-US" sz="3000" i="1" dirty="0"/>
              <a:t>Pharmacoepidemiology and Drug Safety</a:t>
            </a:r>
            <a:r>
              <a:rPr lang="en-US" sz="3000" dirty="0"/>
              <a:t>, the official ISPE journal. If another journal is preferred, a rationale for this decision must be provided. </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Manuscript Proposals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43</a:t>
            </a:r>
            <a:endParaRPr lang="en-US" spc="5" dirty="0"/>
          </a:p>
        </p:txBody>
      </p:sp>
    </p:spTree>
    <p:extLst>
      <p:ext uri="{BB962C8B-B14F-4D97-AF65-F5344CB8AC3E}">
        <p14:creationId xmlns:p14="http://schemas.microsoft.com/office/powerpoint/2010/main" val="2133318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5632311"/>
          </a:xfrm>
          <a:prstGeom prst="rect">
            <a:avLst/>
          </a:prstGeom>
        </p:spPr>
        <p:txBody>
          <a:bodyPr/>
          <a:lstStyle/>
          <a:p>
            <a:pPr marL="571500" indent="-571500">
              <a:buFont typeface="Arial" panose="020B0604020202020204" pitchFamily="34" charset="0"/>
              <a:buChar char="•"/>
            </a:pPr>
            <a:r>
              <a:rPr lang="en-US" sz="3600" dirty="0"/>
              <a:t>Any document, guideline, policy, commentary on pharmacoepidemiology issues which is developed by a writing group associated with ISPE has the potential to be viewed by the wider world as being affiliated with ISPE.</a:t>
            </a:r>
          </a:p>
          <a:p>
            <a:pPr marL="571500" indent="-571500">
              <a:buFont typeface="Arial" panose="020B0604020202020204" pitchFamily="34" charset="0"/>
              <a:buChar char="•"/>
            </a:pPr>
            <a:r>
              <a:rPr lang="en-US" sz="3600" dirty="0"/>
              <a:t>Such documentation must either:</a:t>
            </a:r>
          </a:p>
          <a:p>
            <a:pPr marL="1028700" lvl="1" indent="-571500">
              <a:buFont typeface="Arial" panose="020B0604020202020204" pitchFamily="34" charset="0"/>
              <a:buChar char="•"/>
            </a:pPr>
            <a:r>
              <a:rPr lang="en-US" sz="2400" dirty="0"/>
              <a:t>Contain clarifying language disclosing that the document reflects the author’s personal views and does not necessarily reflect those of ISPE or any group associated with ISPE</a:t>
            </a:r>
          </a:p>
          <a:p>
            <a:pPr marL="1028700" lvl="1" indent="-571500">
              <a:buFont typeface="Arial" panose="020B0604020202020204" pitchFamily="34" charset="0"/>
              <a:buChar char="•"/>
            </a:pPr>
            <a:r>
              <a:rPr lang="en-US" sz="2400" dirty="0"/>
              <a:t>Undergo the ISPE Public Policy endorsement process</a:t>
            </a:r>
          </a:p>
          <a:p>
            <a:pPr marL="1028700" lvl="1"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3000" dirty="0"/>
              <a:t>See Technical Appendix B in policy manual or website for description of entire process: </a:t>
            </a:r>
            <a:r>
              <a:rPr lang="en-US" sz="3000" dirty="0">
                <a:hlinkClick r:id="rId2"/>
              </a:rPr>
              <a:t>https://www.pharmacoepi.org/strategic-initiatives/ispe-endorsed-manuscripts/</a:t>
            </a:r>
            <a:r>
              <a:rPr lang="en-US" sz="3000" dirty="0"/>
              <a:t> </a:t>
            </a:r>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Public Policy Endorsement</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44</a:t>
            </a:r>
            <a:endParaRPr lang="en-US" spc="5" dirty="0"/>
          </a:p>
        </p:txBody>
      </p:sp>
    </p:spTree>
    <p:extLst>
      <p:ext uri="{BB962C8B-B14F-4D97-AF65-F5344CB8AC3E}">
        <p14:creationId xmlns:p14="http://schemas.microsoft.com/office/powerpoint/2010/main" val="3397965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3231654"/>
          </a:xfrm>
          <a:prstGeom prst="rect">
            <a:avLst/>
          </a:prstGeom>
        </p:spPr>
        <p:txBody>
          <a:bodyPr/>
          <a:lstStyle/>
          <a:p>
            <a:pPr marL="571500" indent="-571500">
              <a:buFont typeface="Arial" panose="020B0604020202020204" pitchFamily="34" charset="0"/>
              <a:buChar char="•"/>
            </a:pPr>
            <a:r>
              <a:rPr lang="en-US" sz="3000" dirty="0"/>
              <a:t>The Education Committee oversees operations of ISPE’s Webinars and other educational programs</a:t>
            </a:r>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r>
              <a:rPr lang="en-US" sz="3000" dirty="0"/>
              <a:t>If your group is interested in hosting a webinar, submit this form to the Education Committee: </a:t>
            </a:r>
            <a:r>
              <a:rPr lang="en-US" sz="3000" dirty="0">
                <a:hlinkClick r:id="rId2"/>
              </a:rPr>
              <a:t>https://survey.alchemer.com/s3/6855291/ISPE-Webinar-Proposal</a:t>
            </a: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Webinars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45</a:t>
            </a:r>
            <a:endParaRPr lang="en-US" spc="5" dirty="0"/>
          </a:p>
        </p:txBody>
      </p:sp>
    </p:spTree>
    <p:extLst>
      <p:ext uri="{BB962C8B-B14F-4D97-AF65-F5344CB8AC3E}">
        <p14:creationId xmlns:p14="http://schemas.microsoft.com/office/powerpoint/2010/main" val="246797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5078313"/>
          </a:xfrm>
          <a:prstGeom prst="rect">
            <a:avLst/>
          </a:prstGeom>
        </p:spPr>
        <p:txBody>
          <a:bodyPr/>
          <a:lstStyle/>
          <a:p>
            <a:pPr marL="571500" indent="-571500">
              <a:buFont typeface="Arial" panose="020B0604020202020204" pitchFamily="34" charset="0"/>
              <a:buChar char="•"/>
            </a:pPr>
            <a:r>
              <a:rPr lang="en-US" sz="3000" dirty="0"/>
              <a:t>The Publications &amp; Communications Committee has established a Social Media Subcommittee to pursue ISPE’s goals for social media and digital channel use</a:t>
            </a:r>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r>
              <a:rPr lang="en-US" sz="3000" dirty="0"/>
              <a:t>The social media subcommittee is active on Twitter and LinkedIn and invites content from all ISPE Committees, Councils, SIGs, and RIGs</a:t>
            </a:r>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r>
              <a:rPr lang="en-US" sz="3000" dirty="0"/>
              <a:t>Submit your thoughts for content using this form: </a:t>
            </a:r>
          </a:p>
          <a:p>
            <a:endParaRPr lang="en-US" sz="3000" dirty="0"/>
          </a:p>
          <a:p>
            <a:r>
              <a:rPr lang="en-US" sz="3000">
                <a:hlinkClick r:id="rId2"/>
              </a:rPr>
              <a:t>https</a:t>
            </a:r>
            <a:r>
              <a:rPr lang="en-US" sz="3000" dirty="0">
                <a:hlinkClick r:id="rId2"/>
              </a:rPr>
              <a:t>://tinyurl.com/ISPE-Social-Media</a:t>
            </a:r>
            <a:endParaRPr lang="en-US" sz="3000" dirty="0"/>
          </a:p>
          <a:p>
            <a:endParaRPr lang="en-US" sz="3000" dirty="0"/>
          </a:p>
          <a:p>
            <a:pPr marL="571500" indent="-571500">
              <a:buFont typeface="Arial" panose="020B0604020202020204" pitchFamily="34" charset="0"/>
              <a:buChar char="•"/>
            </a:pPr>
            <a:endParaRPr lang="en-US" sz="30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Social Media</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46</a:t>
            </a:r>
            <a:endParaRPr lang="en-US" spc="5" dirty="0"/>
          </a:p>
        </p:txBody>
      </p:sp>
    </p:spTree>
    <p:extLst>
      <p:ext uri="{BB962C8B-B14F-4D97-AF65-F5344CB8AC3E}">
        <p14:creationId xmlns:p14="http://schemas.microsoft.com/office/powerpoint/2010/main" val="2375510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C87-11E4-5C45-8692-142535CA6883}"/>
              </a:ext>
            </a:extLst>
          </p:cNvPr>
          <p:cNvSpPr>
            <a:spLocks noGrp="1"/>
          </p:cNvSpPr>
          <p:nvPr>
            <p:ph type="body" sz="quarter" idx="4294967295"/>
          </p:nvPr>
        </p:nvSpPr>
        <p:spPr>
          <a:xfrm>
            <a:off x="1343660" y="2384823"/>
            <a:ext cx="13947140" cy="5447645"/>
          </a:xfrm>
          <a:prstGeom prst="rect">
            <a:avLst/>
          </a:prstGeom>
        </p:spPr>
        <p:txBody>
          <a:bodyPr/>
          <a:lstStyle/>
          <a:p>
            <a:r>
              <a:rPr lang="en-US" sz="3600" dirty="0"/>
              <a:t>ISPE Logo</a:t>
            </a:r>
          </a:p>
          <a:p>
            <a:pPr marL="1028700" lvl="1" indent="-571500">
              <a:buFont typeface="Arial" panose="020B0604020202020204" pitchFamily="34" charset="0"/>
              <a:buChar char="•"/>
            </a:pPr>
            <a:r>
              <a:rPr lang="en-US" sz="3000" dirty="0"/>
              <a:t>ISPE groups may not alter the ISPE logo or create their own logo</a:t>
            </a:r>
          </a:p>
          <a:p>
            <a:pPr marL="1028700" lvl="1" indent="-571500">
              <a:buFont typeface="Arial" panose="020B0604020202020204" pitchFamily="34" charset="0"/>
              <a:buChar char="•"/>
            </a:pPr>
            <a:r>
              <a:rPr lang="en-US" sz="3000" dirty="0"/>
              <a:t>The logo may only be used for official purposes</a:t>
            </a:r>
          </a:p>
          <a:p>
            <a:pPr marL="1028700" lvl="1" indent="-571500">
              <a:buFont typeface="Arial" panose="020B0604020202020204" pitchFamily="34" charset="0"/>
              <a:buChar char="•"/>
            </a:pPr>
            <a:r>
              <a:rPr lang="en-US" sz="3000" dirty="0"/>
              <a:t>If using logo for your group, include a line underneath the logo specifying the official name of the functional group as listed in the policy manual</a:t>
            </a:r>
          </a:p>
          <a:p>
            <a:endParaRPr lang="en-US" sz="3600" dirty="0"/>
          </a:p>
          <a:p>
            <a:r>
              <a:rPr lang="en-US" sz="3600" dirty="0"/>
              <a:t>Partnership and collaboration with other organizations</a:t>
            </a:r>
          </a:p>
          <a:p>
            <a:pPr marL="1028700" lvl="1" indent="-571500">
              <a:buFont typeface="Arial" panose="020B0604020202020204" pitchFamily="34" charset="0"/>
              <a:buChar char="•"/>
            </a:pPr>
            <a:r>
              <a:rPr lang="en-US" sz="3000" dirty="0"/>
              <a:t>ISPE Board designates strategic partnerships</a:t>
            </a:r>
          </a:p>
          <a:p>
            <a:pPr marL="1028700" lvl="1" indent="-571500">
              <a:buFont typeface="Arial" panose="020B0604020202020204" pitchFamily="34" charset="0"/>
              <a:buChar char="•"/>
            </a:pPr>
            <a:r>
              <a:rPr lang="en-US" sz="3000" dirty="0"/>
              <a:t>Members are encouraged to identify opportunities of mutual advantage for ISPE and other organizations; if opportunities are identified refer them to the Board</a:t>
            </a:r>
          </a:p>
          <a:p>
            <a:pPr marL="571500" indent="-571500">
              <a:buFont typeface="Arial" panose="020B0604020202020204" pitchFamily="34" charset="0"/>
              <a:buChar char="•"/>
            </a:pPr>
            <a:endParaRPr lang="en-US" sz="3600" dirty="0"/>
          </a:p>
        </p:txBody>
      </p:sp>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19200"/>
            <a:ext cx="14935200" cy="830997"/>
          </a:xfrm>
        </p:spPr>
        <p:txBody>
          <a:bodyPr/>
          <a:lstStyle/>
          <a:p>
            <a:r>
              <a:rPr lang="en-US" sz="5400" dirty="0">
                <a:solidFill>
                  <a:srgbClr val="17399D"/>
                </a:solidFill>
              </a:rPr>
              <a:t>Other Notes</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47</a:t>
            </a:r>
            <a:endParaRPr lang="en-US" spc="5" dirty="0"/>
          </a:p>
        </p:txBody>
      </p:sp>
    </p:spTree>
    <p:extLst>
      <p:ext uri="{BB962C8B-B14F-4D97-AF65-F5344CB8AC3E}">
        <p14:creationId xmlns:p14="http://schemas.microsoft.com/office/powerpoint/2010/main" val="961477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95400"/>
            <a:ext cx="14935200" cy="830997"/>
          </a:xfrm>
        </p:spPr>
        <p:txBody>
          <a:bodyPr/>
          <a:lstStyle/>
          <a:p>
            <a:r>
              <a:rPr lang="en-US" sz="5400" dirty="0">
                <a:solidFill>
                  <a:srgbClr val="17399D"/>
                </a:solidFill>
              </a:rPr>
              <a:t>Strategic Plan 2024-2029 – Mission and Vision</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48</a:t>
            </a:r>
            <a:endParaRPr lang="en-US" spc="5" dirty="0"/>
          </a:p>
        </p:txBody>
      </p:sp>
      <p:sp>
        <p:nvSpPr>
          <p:cNvPr id="2" name="Text Placeholder 1">
            <a:extLst>
              <a:ext uri="{FF2B5EF4-FFF2-40B4-BE49-F238E27FC236}">
                <a16:creationId xmlns:a16="http://schemas.microsoft.com/office/drawing/2014/main" id="{0D1B231B-D0C0-06E0-2E43-C8D53144ECCC}"/>
              </a:ext>
            </a:extLst>
          </p:cNvPr>
          <p:cNvSpPr txBox="1">
            <a:spLocks/>
          </p:cNvSpPr>
          <p:nvPr/>
        </p:nvSpPr>
        <p:spPr>
          <a:xfrm>
            <a:off x="976086" y="2097368"/>
            <a:ext cx="13947140" cy="461665"/>
          </a:xfrm>
          <a:prstGeom prst="rect">
            <a:avLst/>
          </a:prstGeom>
        </p:spPr>
        <p:txBody>
          <a:bodyPr wrap="square" lIns="0" tIns="0" rIns="0" bIns="0">
            <a:spAutoFit/>
          </a:bodyPr>
          <a:lstStyle>
            <a:lvl1pPr marL="0">
              <a:defRPr sz="24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000" i="1" kern="0" dirty="0"/>
              <a:t>Approved by the Board of Directors in August 2024</a:t>
            </a:r>
          </a:p>
        </p:txBody>
      </p:sp>
      <p:pic>
        <p:nvPicPr>
          <p:cNvPr id="6" name="Picture 5">
            <a:extLst>
              <a:ext uri="{FF2B5EF4-FFF2-40B4-BE49-F238E27FC236}">
                <a16:creationId xmlns:a16="http://schemas.microsoft.com/office/drawing/2014/main" id="{8FC3C6F4-41E4-A23A-A925-8B934F738FB7}"/>
              </a:ext>
            </a:extLst>
          </p:cNvPr>
          <p:cNvPicPr>
            <a:picLocks noChangeAspect="1"/>
          </p:cNvPicPr>
          <p:nvPr/>
        </p:nvPicPr>
        <p:blipFill>
          <a:blip r:embed="rId3"/>
          <a:srcRect t="18490"/>
          <a:stretch/>
        </p:blipFill>
        <p:spPr>
          <a:xfrm>
            <a:off x="1727200" y="2667000"/>
            <a:ext cx="12058650" cy="6009252"/>
          </a:xfrm>
          <a:prstGeom prst="rect">
            <a:avLst/>
          </a:prstGeom>
        </p:spPr>
      </p:pic>
    </p:spTree>
    <p:extLst>
      <p:ext uri="{BB962C8B-B14F-4D97-AF65-F5344CB8AC3E}">
        <p14:creationId xmlns:p14="http://schemas.microsoft.com/office/powerpoint/2010/main" val="5740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FF6B05-1E3A-41C7-A201-33E0B5999DCF}"/>
              </a:ext>
            </a:extLst>
          </p:cNvPr>
          <p:cNvSpPr txBox="1"/>
          <p:nvPr/>
        </p:nvSpPr>
        <p:spPr>
          <a:xfrm>
            <a:off x="355601" y="4338191"/>
            <a:ext cx="5943599" cy="1077218"/>
          </a:xfrm>
          <a:prstGeom prst="rect">
            <a:avLst/>
          </a:prstGeom>
          <a:noFill/>
        </p:spPr>
        <p:txBody>
          <a:bodyPr wrap="square" rtlCol="0">
            <a:spAutoFit/>
          </a:bodyPr>
          <a:lstStyle/>
          <a:p>
            <a:pPr algn="ctr"/>
            <a:r>
              <a:rPr lang="en-GB" sz="3200" b="1" dirty="0"/>
              <a:t>Current membership (Aug 2023)</a:t>
            </a:r>
          </a:p>
          <a:p>
            <a:pPr algn="ctr"/>
            <a:r>
              <a:rPr lang="en-GB" sz="3200" b="1" dirty="0"/>
              <a:t>3,170 in 68 countries</a:t>
            </a:r>
            <a:endParaRPr lang="en-US" sz="3200" b="1" dirty="0"/>
          </a:p>
        </p:txBody>
      </p:sp>
      <p:sp>
        <p:nvSpPr>
          <p:cNvPr id="7" name="Text Placeholder 2">
            <a:extLst>
              <a:ext uri="{FF2B5EF4-FFF2-40B4-BE49-F238E27FC236}">
                <a16:creationId xmlns:a16="http://schemas.microsoft.com/office/drawing/2014/main" id="{0BF3DA26-3322-4EAC-8024-EB47C4ED7F03}"/>
              </a:ext>
            </a:extLst>
          </p:cNvPr>
          <p:cNvSpPr>
            <a:spLocks noGrp="1"/>
          </p:cNvSpPr>
          <p:nvPr>
            <p:ph type="body" sz="quarter" idx="11"/>
          </p:nvPr>
        </p:nvSpPr>
        <p:spPr>
          <a:xfrm>
            <a:off x="1041400" y="1371600"/>
            <a:ext cx="15087600" cy="923330"/>
          </a:xfrm>
        </p:spPr>
        <p:txBody>
          <a:bodyPr/>
          <a:lstStyle/>
          <a:p>
            <a:pPr algn="ctr"/>
            <a:r>
              <a:rPr lang="en-US" sz="6000" dirty="0">
                <a:solidFill>
                  <a:srgbClr val="17399D"/>
                </a:solidFill>
              </a:rPr>
              <a:t>Membership 2023: Geographic Breakdown</a:t>
            </a:r>
          </a:p>
        </p:txBody>
      </p:sp>
      <p:sp>
        <p:nvSpPr>
          <p:cNvPr id="3" name="Slide Number Placeholder 2">
            <a:extLst>
              <a:ext uri="{FF2B5EF4-FFF2-40B4-BE49-F238E27FC236}">
                <a16:creationId xmlns:a16="http://schemas.microsoft.com/office/drawing/2014/main" id="{7AF49755-80EE-4F1D-9350-556636139DD6}"/>
              </a:ext>
            </a:extLst>
          </p:cNvPr>
          <p:cNvSpPr>
            <a:spLocks noGrp="1"/>
          </p:cNvSpPr>
          <p:nvPr>
            <p:ph type="sldNum" sz="quarter" idx="4294967295"/>
          </p:nvPr>
        </p:nvSpPr>
        <p:spPr/>
        <p:txBody>
          <a:bodyPr/>
          <a:lstStyle/>
          <a:p>
            <a:pPr marL="25400">
              <a:spcBef>
                <a:spcPts val="60"/>
              </a:spcBef>
            </a:pPr>
            <a:r>
              <a:rPr lang="en-US" spc="5" dirty="0"/>
              <a:t>04</a:t>
            </a:r>
          </a:p>
        </p:txBody>
      </p:sp>
      <p:graphicFrame>
        <p:nvGraphicFramePr>
          <p:cNvPr id="8" name="Chart 7">
            <a:extLst>
              <a:ext uri="{FF2B5EF4-FFF2-40B4-BE49-F238E27FC236}">
                <a16:creationId xmlns:a16="http://schemas.microsoft.com/office/drawing/2014/main" id="{B1D4E921-8378-CDF7-8643-E1EE7DCD9E32}"/>
              </a:ext>
            </a:extLst>
          </p:cNvPr>
          <p:cNvGraphicFramePr/>
          <p:nvPr>
            <p:extLst>
              <p:ext uri="{D42A27DB-BD31-4B8C-83A1-F6EECF244321}">
                <p14:modId xmlns:p14="http://schemas.microsoft.com/office/powerpoint/2010/main" val="1011930916"/>
              </p:ext>
            </p:extLst>
          </p:nvPr>
        </p:nvGraphicFramePr>
        <p:xfrm>
          <a:off x="5994400" y="1905000"/>
          <a:ext cx="9076266" cy="627944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358741C-0A53-6F35-D2F4-1BB18E753E5C}"/>
              </a:ext>
            </a:extLst>
          </p:cNvPr>
          <p:cNvSpPr txBox="1"/>
          <p:nvPr/>
        </p:nvSpPr>
        <p:spPr>
          <a:xfrm>
            <a:off x="2489200" y="8376487"/>
            <a:ext cx="8534400" cy="369332"/>
          </a:xfrm>
          <a:prstGeom prst="rect">
            <a:avLst/>
          </a:prstGeom>
          <a:noFill/>
        </p:spPr>
        <p:txBody>
          <a:bodyPr wrap="square" rtlCol="0">
            <a:spAutoFit/>
          </a:bodyPr>
          <a:lstStyle/>
          <a:p>
            <a:r>
              <a:rPr lang="en-US" dirty="0"/>
              <a:t>EMEA = Europe, Middle East, and Africa</a:t>
            </a:r>
          </a:p>
        </p:txBody>
      </p:sp>
    </p:spTree>
    <p:extLst>
      <p:ext uri="{BB962C8B-B14F-4D97-AF65-F5344CB8AC3E}">
        <p14:creationId xmlns:p14="http://schemas.microsoft.com/office/powerpoint/2010/main" val="1183708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290A08-3543-E761-FCA2-EFBCBD57566F}"/>
              </a:ext>
            </a:extLst>
          </p:cNvPr>
          <p:cNvGrpSpPr/>
          <p:nvPr/>
        </p:nvGrpSpPr>
        <p:grpSpPr>
          <a:xfrm>
            <a:off x="3784600" y="3048000"/>
            <a:ext cx="10207847" cy="2308324"/>
            <a:chOff x="2336800" y="3810000"/>
            <a:chExt cx="10207847" cy="2308324"/>
          </a:xfrm>
        </p:grpSpPr>
        <p:pic>
          <p:nvPicPr>
            <p:cNvPr id="8" name="Picture 7" descr="A black text on a white background&#10;&#10;Description automatically generated">
              <a:extLst>
                <a:ext uri="{FF2B5EF4-FFF2-40B4-BE49-F238E27FC236}">
                  <a16:creationId xmlns:a16="http://schemas.microsoft.com/office/drawing/2014/main" id="{F02ED146-EF3C-54A0-6A5F-BC43C9FC5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3810000"/>
              <a:ext cx="6192455" cy="2286000"/>
            </a:xfrm>
            <a:prstGeom prst="rect">
              <a:avLst/>
            </a:prstGeom>
          </p:spPr>
        </p:pic>
        <p:sp>
          <p:nvSpPr>
            <p:cNvPr id="9" name="TextBox 8">
              <a:extLst>
                <a:ext uri="{FF2B5EF4-FFF2-40B4-BE49-F238E27FC236}">
                  <a16:creationId xmlns:a16="http://schemas.microsoft.com/office/drawing/2014/main" id="{79D46509-D9D2-D40B-4735-D1D673022231}"/>
                </a:ext>
              </a:extLst>
            </p:cNvPr>
            <p:cNvSpPr txBox="1"/>
            <p:nvPr/>
          </p:nvSpPr>
          <p:spPr>
            <a:xfrm>
              <a:off x="8128000" y="3810000"/>
              <a:ext cx="4416647" cy="2308324"/>
            </a:xfrm>
            <a:prstGeom prst="rect">
              <a:avLst/>
            </a:prstGeom>
            <a:noFill/>
          </p:spPr>
          <p:txBody>
            <a:bodyPr wrap="square" rtlCol="0">
              <a:spAutoFit/>
            </a:bodyPr>
            <a:lstStyle/>
            <a:p>
              <a:r>
                <a:rPr lang="en-US" sz="3600" dirty="0">
                  <a:solidFill>
                    <a:srgbClr val="473599"/>
                  </a:solidFill>
                </a:rPr>
                <a:t>Inspire</a:t>
              </a:r>
            </a:p>
            <a:p>
              <a:r>
                <a:rPr lang="en-US" sz="3600" dirty="0">
                  <a:solidFill>
                    <a:srgbClr val="00B7BC"/>
                  </a:solidFill>
                </a:rPr>
                <a:t>Secure</a:t>
              </a:r>
            </a:p>
            <a:p>
              <a:r>
                <a:rPr lang="en-US" sz="3600" dirty="0">
                  <a:solidFill>
                    <a:srgbClr val="F48C2D"/>
                  </a:solidFill>
                </a:rPr>
                <a:t>Prepare</a:t>
              </a:r>
            </a:p>
            <a:p>
              <a:r>
                <a:rPr lang="en-US" sz="3600" dirty="0">
                  <a:solidFill>
                    <a:srgbClr val="5BC1E8"/>
                  </a:solidFill>
                </a:rPr>
                <a:t>Empower</a:t>
              </a:r>
            </a:p>
          </p:txBody>
        </p:sp>
      </p:grpSp>
      <p:sp>
        <p:nvSpPr>
          <p:cNvPr id="10" name="Slide Number Placeholder 4">
            <a:extLst>
              <a:ext uri="{FF2B5EF4-FFF2-40B4-BE49-F238E27FC236}">
                <a16:creationId xmlns:a16="http://schemas.microsoft.com/office/drawing/2014/main" id="{805FA28E-DDFB-D4B6-D0BF-63263B338D06}"/>
              </a:ext>
            </a:extLst>
          </p:cNvPr>
          <p:cNvSpPr>
            <a:spLocks noGrp="1"/>
          </p:cNvSpPr>
          <p:nvPr>
            <p:ph type="sldNum" sz="quarter" idx="4294967295"/>
          </p:nvPr>
        </p:nvSpPr>
        <p:spPr>
          <a:xfrm>
            <a:off x="15568234" y="8376487"/>
            <a:ext cx="687765" cy="207749"/>
          </a:xfrm>
        </p:spPr>
        <p:txBody>
          <a:bodyPr/>
          <a:lstStyle/>
          <a:p>
            <a:pPr marL="25400">
              <a:spcBef>
                <a:spcPts val="60"/>
              </a:spcBef>
            </a:pPr>
            <a:r>
              <a:rPr lang="en-GB" spc="5" dirty="0"/>
              <a:t>49</a:t>
            </a:r>
            <a:endParaRPr lang="en-US" spc="5" dirty="0"/>
          </a:p>
        </p:txBody>
      </p:sp>
    </p:spTree>
    <p:extLst>
      <p:ext uri="{BB962C8B-B14F-4D97-AF65-F5344CB8AC3E}">
        <p14:creationId xmlns:p14="http://schemas.microsoft.com/office/powerpoint/2010/main" val="1498220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F2F76-050D-8543-A873-A44AAE187F77}"/>
              </a:ext>
            </a:extLst>
          </p:cNvPr>
          <p:cNvSpPr>
            <a:spLocks noGrp="1"/>
          </p:cNvSpPr>
          <p:nvPr>
            <p:ph type="body" sz="quarter" idx="11"/>
          </p:nvPr>
        </p:nvSpPr>
        <p:spPr>
          <a:xfrm>
            <a:off x="965200" y="1295400"/>
            <a:ext cx="14935200" cy="830997"/>
          </a:xfrm>
        </p:spPr>
        <p:txBody>
          <a:bodyPr/>
          <a:lstStyle/>
          <a:p>
            <a:r>
              <a:rPr lang="en-US" sz="5400" dirty="0">
                <a:solidFill>
                  <a:srgbClr val="17399D"/>
                </a:solidFill>
              </a:rPr>
              <a:t>Strategic Plan 2024-2029 – Objectives (8)</a:t>
            </a:r>
          </a:p>
        </p:txBody>
      </p:sp>
      <p:sp>
        <p:nvSpPr>
          <p:cNvPr id="5" name="Slide Number Placeholder 4">
            <a:extLst>
              <a:ext uri="{FF2B5EF4-FFF2-40B4-BE49-F238E27FC236}">
                <a16:creationId xmlns:a16="http://schemas.microsoft.com/office/drawing/2014/main" id="{3193E457-62EF-4155-9D6B-CF1FAB891643}"/>
              </a:ext>
            </a:extLst>
          </p:cNvPr>
          <p:cNvSpPr>
            <a:spLocks noGrp="1"/>
          </p:cNvSpPr>
          <p:nvPr>
            <p:ph type="sldNum" sz="quarter" idx="4294967295"/>
          </p:nvPr>
        </p:nvSpPr>
        <p:spPr/>
        <p:txBody>
          <a:bodyPr/>
          <a:lstStyle/>
          <a:p>
            <a:pPr marL="25400">
              <a:spcBef>
                <a:spcPts val="60"/>
              </a:spcBef>
            </a:pPr>
            <a:r>
              <a:rPr lang="en-GB" spc="5" dirty="0"/>
              <a:t>50</a:t>
            </a:r>
            <a:endParaRPr lang="en-US" spc="5" dirty="0"/>
          </a:p>
        </p:txBody>
      </p:sp>
      <p:sp>
        <p:nvSpPr>
          <p:cNvPr id="4" name="Text Placeholder 1">
            <a:extLst>
              <a:ext uri="{FF2B5EF4-FFF2-40B4-BE49-F238E27FC236}">
                <a16:creationId xmlns:a16="http://schemas.microsoft.com/office/drawing/2014/main" id="{8EF53BF3-93C4-5FFB-9C75-B2A773570766}"/>
              </a:ext>
            </a:extLst>
          </p:cNvPr>
          <p:cNvSpPr txBox="1">
            <a:spLocks/>
          </p:cNvSpPr>
          <p:nvPr/>
        </p:nvSpPr>
        <p:spPr>
          <a:xfrm>
            <a:off x="976086" y="2097368"/>
            <a:ext cx="14935200" cy="5909310"/>
          </a:xfrm>
          <a:prstGeom prst="rect">
            <a:avLst/>
          </a:prstGeom>
        </p:spPr>
        <p:txBody>
          <a:bodyPr wrap="square" lIns="0" tIns="0" rIns="0" bIns="0">
            <a:spAutoFit/>
          </a:bodyPr>
          <a:lstStyle>
            <a:lvl1pPr marL="0">
              <a:defRPr sz="24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1000" kern="0" dirty="0"/>
          </a:p>
          <a:p>
            <a:r>
              <a:rPr lang="en-US" sz="3000" b="1" u="sng" kern="0" dirty="0"/>
              <a:t>I</a:t>
            </a:r>
            <a:r>
              <a:rPr lang="en-US" sz="3000" b="1" kern="0" dirty="0"/>
              <a:t>nspire: </a:t>
            </a:r>
            <a:r>
              <a:rPr lang="en-US" sz="2800" kern="0" dirty="0"/>
              <a:t>At ISPE, we are excited and inspired by the discipline of pharmacoepidemiology. We consider it outstanding and extraordinary to further innovation, enhance methodologies, and conduct robust scientific research of medical products and interventions which enhance the public’s health.</a:t>
            </a:r>
          </a:p>
          <a:p>
            <a:endParaRPr lang="en-US" sz="1000" kern="0" dirty="0"/>
          </a:p>
          <a:p>
            <a:r>
              <a:rPr lang="en-US" sz="3000" b="1" u="sng" kern="0" dirty="0"/>
              <a:t>S</a:t>
            </a:r>
            <a:r>
              <a:rPr lang="en-US" sz="3000" b="1" kern="0" dirty="0"/>
              <a:t>ecure: </a:t>
            </a:r>
            <a:r>
              <a:rPr lang="en-US" sz="2800" kern="0" dirty="0"/>
              <a:t>During a time when there is need to both sustain rigorous science and innovate within the field of pharmacoepidemiology, ISPE needs a structure and resources which are poised to secure our status for the future.</a:t>
            </a:r>
          </a:p>
          <a:p>
            <a:endParaRPr lang="en-US" sz="1000" kern="0" dirty="0"/>
          </a:p>
          <a:p>
            <a:r>
              <a:rPr lang="en-US" sz="3000" b="1" u="sng" kern="0" dirty="0"/>
              <a:t>P</a:t>
            </a:r>
            <a:r>
              <a:rPr lang="en-US" sz="3000" b="1" kern="0" dirty="0"/>
              <a:t>repare: </a:t>
            </a:r>
            <a:r>
              <a:rPr lang="en-US" sz="2800" kern="0" dirty="0"/>
              <a:t>Continued learning and development is needed throughout a career in pharmacoepidemiology. Within ISPE, we perpetually prepare professionals to be impactful around the world and within their regions.</a:t>
            </a:r>
          </a:p>
          <a:p>
            <a:endParaRPr lang="en-US" sz="1000" kern="0" dirty="0"/>
          </a:p>
          <a:p>
            <a:r>
              <a:rPr lang="en-US" sz="3000" b="1" u="sng" kern="0" dirty="0"/>
              <a:t>E</a:t>
            </a:r>
            <a:r>
              <a:rPr lang="en-US" sz="3000" b="1" kern="0" dirty="0"/>
              <a:t>mpower: </a:t>
            </a:r>
            <a:r>
              <a:rPr lang="en-US" sz="2800" kern="0" dirty="0"/>
              <a:t>We recognize that there is need for diverse perspectives by training, geography, and type of medical interventions studied to grow the field of pharmacoepidemiology. We empower the ISPE membership to grow and engage with perspectives that are both similar and different from their own.</a:t>
            </a:r>
          </a:p>
        </p:txBody>
      </p:sp>
      <p:sp>
        <p:nvSpPr>
          <p:cNvPr id="6" name="TextBox 5">
            <a:extLst>
              <a:ext uri="{FF2B5EF4-FFF2-40B4-BE49-F238E27FC236}">
                <a16:creationId xmlns:a16="http://schemas.microsoft.com/office/drawing/2014/main" id="{628BF489-335D-21C6-8FF0-787C5B5CAB56}"/>
              </a:ext>
            </a:extLst>
          </p:cNvPr>
          <p:cNvSpPr txBox="1"/>
          <p:nvPr/>
        </p:nvSpPr>
        <p:spPr>
          <a:xfrm>
            <a:off x="4165600" y="8229600"/>
            <a:ext cx="9372600" cy="400110"/>
          </a:xfrm>
          <a:prstGeom prst="rect">
            <a:avLst/>
          </a:prstGeom>
          <a:noFill/>
        </p:spPr>
        <p:txBody>
          <a:bodyPr wrap="square" rtlCol="0">
            <a:spAutoFit/>
          </a:bodyPr>
          <a:lstStyle/>
          <a:p>
            <a:pPr algn="r"/>
            <a:r>
              <a:rPr lang="en-US" sz="2000" i="1" dirty="0"/>
              <a:t>Approved strategic plan for 2029 will be posted to the ISPE website soon. </a:t>
            </a:r>
          </a:p>
        </p:txBody>
      </p:sp>
    </p:spTree>
    <p:extLst>
      <p:ext uri="{BB962C8B-B14F-4D97-AF65-F5344CB8AC3E}">
        <p14:creationId xmlns:p14="http://schemas.microsoft.com/office/powerpoint/2010/main" val="694673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E38842-7995-C410-358F-8D09B8558FB9}"/>
              </a:ext>
            </a:extLst>
          </p:cNvPr>
          <p:cNvSpPr>
            <a:spLocks noGrp="1"/>
          </p:cNvSpPr>
          <p:nvPr>
            <p:ph type="sldNum" sz="quarter" idx="4294967295"/>
          </p:nvPr>
        </p:nvSpPr>
        <p:spPr>
          <a:xfrm>
            <a:off x="15568234" y="8376487"/>
            <a:ext cx="789359" cy="215444"/>
          </a:xfrm>
        </p:spPr>
        <p:txBody>
          <a:bodyPr/>
          <a:lstStyle/>
          <a:p>
            <a:pPr marL="25400">
              <a:spcBef>
                <a:spcPts val="60"/>
              </a:spcBef>
            </a:pPr>
            <a:r>
              <a:rPr lang="en-US" spc="5"/>
              <a:t>01</a:t>
            </a:r>
            <a:endParaRPr lang="en-US" spc="5" dirty="0"/>
          </a:p>
        </p:txBody>
      </p:sp>
      <p:graphicFrame>
        <p:nvGraphicFramePr>
          <p:cNvPr id="5" name="Table 4">
            <a:extLst>
              <a:ext uri="{FF2B5EF4-FFF2-40B4-BE49-F238E27FC236}">
                <a16:creationId xmlns:a16="http://schemas.microsoft.com/office/drawing/2014/main" id="{81BA3A95-7782-3879-86E7-05B7AECE9A18}"/>
              </a:ext>
            </a:extLst>
          </p:cNvPr>
          <p:cNvGraphicFramePr>
            <a:graphicFrameLocks noGrp="1"/>
          </p:cNvGraphicFramePr>
          <p:nvPr>
            <p:extLst>
              <p:ext uri="{D42A27DB-BD31-4B8C-83A1-F6EECF244321}">
                <p14:modId xmlns:p14="http://schemas.microsoft.com/office/powerpoint/2010/main" val="3710254894"/>
              </p:ext>
            </p:extLst>
          </p:nvPr>
        </p:nvGraphicFramePr>
        <p:xfrm>
          <a:off x="317501" y="1219200"/>
          <a:ext cx="15659099" cy="7516791"/>
        </p:xfrm>
        <a:graphic>
          <a:graphicData uri="http://schemas.openxmlformats.org/drawingml/2006/table">
            <a:tbl>
              <a:tblPr firstRow="1" bandRow="1">
                <a:tableStyleId>{5C22544A-7EE6-4342-B048-85BDC9FD1C3A}</a:tableStyleId>
              </a:tblPr>
              <a:tblGrid>
                <a:gridCol w="506388">
                  <a:extLst>
                    <a:ext uri="{9D8B030D-6E8A-4147-A177-3AD203B41FA5}">
                      <a16:colId xmlns:a16="http://schemas.microsoft.com/office/drawing/2014/main" val="965474724"/>
                    </a:ext>
                  </a:extLst>
                </a:gridCol>
                <a:gridCol w="8180127">
                  <a:extLst>
                    <a:ext uri="{9D8B030D-6E8A-4147-A177-3AD203B41FA5}">
                      <a16:colId xmlns:a16="http://schemas.microsoft.com/office/drawing/2014/main" val="22874580"/>
                    </a:ext>
                  </a:extLst>
                </a:gridCol>
                <a:gridCol w="1402308">
                  <a:extLst>
                    <a:ext uri="{9D8B030D-6E8A-4147-A177-3AD203B41FA5}">
                      <a16:colId xmlns:a16="http://schemas.microsoft.com/office/drawing/2014/main" val="783054126"/>
                    </a:ext>
                  </a:extLst>
                </a:gridCol>
                <a:gridCol w="1480213">
                  <a:extLst>
                    <a:ext uri="{9D8B030D-6E8A-4147-A177-3AD203B41FA5}">
                      <a16:colId xmlns:a16="http://schemas.microsoft.com/office/drawing/2014/main" val="3988371636"/>
                    </a:ext>
                  </a:extLst>
                </a:gridCol>
                <a:gridCol w="1558119">
                  <a:extLst>
                    <a:ext uri="{9D8B030D-6E8A-4147-A177-3AD203B41FA5}">
                      <a16:colId xmlns:a16="http://schemas.microsoft.com/office/drawing/2014/main" val="1527967452"/>
                    </a:ext>
                  </a:extLst>
                </a:gridCol>
                <a:gridCol w="2531944">
                  <a:extLst>
                    <a:ext uri="{9D8B030D-6E8A-4147-A177-3AD203B41FA5}">
                      <a16:colId xmlns:a16="http://schemas.microsoft.com/office/drawing/2014/main" val="1934044229"/>
                    </a:ext>
                  </a:extLst>
                </a:gridCol>
              </a:tblGrid>
              <a:tr h="495300">
                <a:tc>
                  <a:txBody>
                    <a:bodyPr/>
                    <a:lstStyle/>
                    <a:p>
                      <a:r>
                        <a:rPr lang="en-US" dirty="0"/>
                        <a:t>N</a:t>
                      </a:r>
                    </a:p>
                  </a:txBody>
                  <a:tcPr anchor="b"/>
                </a:tc>
                <a:tc>
                  <a:txBody>
                    <a:bodyPr/>
                    <a:lstStyle/>
                    <a:p>
                      <a:pPr marL="0" marR="0" algn="ctr" fontAlgn="t">
                        <a:lnSpc>
                          <a:spcPct val="107000"/>
                        </a:lnSpc>
                        <a:spcBef>
                          <a:spcPts val="0"/>
                        </a:spcBef>
                        <a:spcAft>
                          <a:spcPts val="0"/>
                        </a:spcAft>
                      </a:pPr>
                      <a:r>
                        <a:rPr lang="en-US" b="1" dirty="0">
                          <a:solidFill>
                            <a:schemeClr val="lt1"/>
                          </a:solidFill>
                          <a:latin typeface="+mn-lt"/>
                          <a:ea typeface="+mn-ea"/>
                          <a:cs typeface="+mn-cs"/>
                        </a:rPr>
                        <a:t>Objective title</a:t>
                      </a:r>
                    </a:p>
                  </a:txBody>
                  <a:tcPr marL="0" marR="0" marT="0" marB="0" anchor="b"/>
                </a:tc>
                <a:tc>
                  <a:txBody>
                    <a:bodyPr/>
                    <a:lstStyle/>
                    <a:p>
                      <a:pPr marL="0" marR="0" algn="ctr" fontAlgn="t">
                        <a:lnSpc>
                          <a:spcPct val="107000"/>
                        </a:lnSpc>
                        <a:spcBef>
                          <a:spcPts val="0"/>
                        </a:spcBef>
                        <a:spcAft>
                          <a:spcPts val="0"/>
                        </a:spcAft>
                      </a:pPr>
                      <a:r>
                        <a:rPr lang="en-US" b="1" dirty="0">
                          <a:solidFill>
                            <a:schemeClr val="lt1"/>
                          </a:solidFill>
                          <a:latin typeface="+mn-lt"/>
                          <a:ea typeface="+mn-ea"/>
                          <a:cs typeface="+mn-cs"/>
                        </a:rPr>
                        <a:t>Board Member 1</a:t>
                      </a:r>
                    </a:p>
                  </a:txBody>
                  <a:tcPr marL="6350" marR="6350" marT="6350" marB="6350" anchor="b"/>
                </a:tc>
                <a:tc>
                  <a:txBody>
                    <a:bodyPr/>
                    <a:lstStyle/>
                    <a:p>
                      <a:pPr marL="0" marR="0" algn="ctr" fontAlgn="t">
                        <a:lnSpc>
                          <a:spcPct val="107000"/>
                        </a:lnSpc>
                        <a:spcBef>
                          <a:spcPts val="0"/>
                        </a:spcBef>
                        <a:spcAft>
                          <a:spcPts val="0"/>
                        </a:spcAft>
                      </a:pPr>
                      <a:r>
                        <a:rPr lang="en-US" b="1" dirty="0">
                          <a:solidFill>
                            <a:schemeClr val="lt1"/>
                          </a:solidFill>
                          <a:latin typeface="+mn-lt"/>
                          <a:ea typeface="+mn-ea"/>
                          <a:cs typeface="+mn-cs"/>
                        </a:rPr>
                        <a:t>Board Member 2</a:t>
                      </a:r>
                    </a:p>
                  </a:txBody>
                  <a:tcPr marL="6350" marR="6350" marT="6350" marB="6350" anchor="b"/>
                </a:tc>
                <a:tc>
                  <a:txBody>
                    <a:bodyPr/>
                    <a:lstStyle/>
                    <a:p>
                      <a:pPr marL="0" marR="0" algn="ctr" fontAlgn="t">
                        <a:lnSpc>
                          <a:spcPct val="107000"/>
                        </a:lnSpc>
                        <a:spcBef>
                          <a:spcPts val="0"/>
                        </a:spcBef>
                        <a:spcAft>
                          <a:spcPts val="0"/>
                        </a:spcAft>
                      </a:pPr>
                      <a:r>
                        <a:rPr lang="en-US" b="1" dirty="0">
                          <a:solidFill>
                            <a:schemeClr val="lt1"/>
                          </a:solidFill>
                          <a:latin typeface="+mn-lt"/>
                          <a:ea typeface="+mn-ea"/>
                          <a:cs typeface="+mn-cs"/>
                        </a:rPr>
                        <a:t>Exec Sponsor</a:t>
                      </a:r>
                    </a:p>
                  </a:txBody>
                  <a:tcPr marL="6350" marR="6350" marT="6350" marB="6350" anchor="b"/>
                </a:tc>
                <a:tc>
                  <a:txBody>
                    <a:bodyPr/>
                    <a:lstStyle/>
                    <a:p>
                      <a:pPr marL="0" marR="0" algn="ctr" fontAlgn="t">
                        <a:lnSpc>
                          <a:spcPct val="107000"/>
                        </a:lnSpc>
                        <a:spcBef>
                          <a:spcPts val="0"/>
                        </a:spcBef>
                        <a:spcAft>
                          <a:spcPts val="0"/>
                        </a:spcAft>
                      </a:pPr>
                      <a:r>
                        <a:rPr lang="en-US" b="1" dirty="0">
                          <a:solidFill>
                            <a:schemeClr val="lt1"/>
                          </a:solidFill>
                          <a:latin typeface="+mn-lt"/>
                          <a:ea typeface="+mn-ea"/>
                          <a:cs typeface="+mn-cs"/>
                        </a:rPr>
                        <a:t>SPC champion</a:t>
                      </a:r>
                    </a:p>
                  </a:txBody>
                  <a:tcPr marL="0" marR="0" marT="0" marB="0" anchor="b"/>
                </a:tc>
                <a:extLst>
                  <a:ext uri="{0D108BD9-81ED-4DB2-BD59-A6C34878D82A}">
                    <a16:rowId xmlns:a16="http://schemas.microsoft.com/office/drawing/2014/main" val="639513910"/>
                  </a:ext>
                </a:extLst>
              </a:tr>
              <a:tr h="771641">
                <a:tc>
                  <a:txBody>
                    <a:bodyPr/>
                    <a:lstStyle/>
                    <a:p>
                      <a:pPr marL="0" marR="0" algn="ctr" fontAlgn="t">
                        <a:lnSpc>
                          <a:spcPct val="107000"/>
                        </a:lnSpc>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dirty="0">
                          <a:solidFill>
                            <a:srgbClr val="231F20"/>
                          </a:solidFill>
                          <a:effectLst/>
                          <a:latin typeface="Aptos Narrow" panose="020B0004020202020204" pitchFamily="34" charset="0"/>
                          <a:ea typeface="Times New Roman" panose="02020603050405020304" pitchFamily="18" charset="0"/>
                          <a:cs typeface="Segoe UI" panose="020B0502040204020203" pitchFamily="34" charset="0"/>
                        </a:rPr>
                        <a:t> Inspire ISPE members and leaders to engage with emerging and innovative topics – to learn about the topic, advocate scientific policy, facilitate collaboration, and to drive application and integration into practice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t">
                        <a:lnSpc>
                          <a:spcPct val="107000"/>
                        </a:lnSpc>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Gillian Caughey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Yoshiaki </a:t>
                      </a: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Uyama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Jennifer Christian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PPC rep: Susan dosReis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8581917"/>
                  </a:ext>
                </a:extLst>
              </a:tr>
              <a:tr h="771641">
                <a:tc>
                  <a:txBody>
                    <a:bodyPr/>
                    <a:lstStyle/>
                    <a:p>
                      <a:pPr marL="0" marR="0" algn="ctr"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Share past successes, expertise, and innovation while leading novel integrations of epidemiology and public health in the development, research, and use of medical products and interventions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Keiko Asao</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Mette Norgaard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Mary Beth Ritchey</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base">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Board rep: Jenny Lund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t">
                        <a:lnSpc>
                          <a:spcPct val="107000"/>
                        </a:lnSpc>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34577329"/>
                  </a:ext>
                </a:extLst>
              </a:tr>
              <a:tr h="771641">
                <a:tc>
                  <a:txBody>
                    <a:bodyPr/>
                    <a:lstStyle/>
                    <a:p>
                      <a:pPr marL="0" marR="0" algn="ctr"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Maximize utility and flexibility of organizational structure and activities to achieve mission and vision in a timely and efficient fashion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Christopher Rentsch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Marianne Cunnington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Mary Beth Ritchey</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Board rep: Elisabetta Patorno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95556016"/>
                  </a:ext>
                </a:extLst>
              </a:tr>
              <a:tr h="771641">
                <a:tc>
                  <a:txBody>
                    <a:bodyPr/>
                    <a:lstStyle/>
                    <a:p>
                      <a:pPr marL="0" marR="0" algn="ctr"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Identify and utilize opportunities to diversify financial and resource investments to further the ISPE mission and strategic activities aligned with future vision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Andrea Margulis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Jeremy Rassen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Jennifer Christian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fr-FR"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Vice </a:t>
                      </a:r>
                      <a:r>
                        <a:rPr lang="fr-FR" sz="1800" kern="0" dirty="0" err="1">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President</a:t>
                      </a:r>
                      <a:r>
                        <a:rPr lang="fr-FR"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 finance: Jennifer Christian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53062020"/>
                  </a:ext>
                </a:extLst>
              </a:tr>
              <a:tr h="771641">
                <a:tc>
                  <a:txBody>
                    <a:bodyPr/>
                    <a:lstStyle/>
                    <a:p>
                      <a:pPr marL="0" marR="0" algn="ctr"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Increase opportunities for engagement and enhance leadership capacity for scientific exchange, collaboration, and communication globally and across disciplines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Juan M Hincapie-Castillo</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Ursula Kirchmayer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GDC: Yasser </a:t>
                      </a:r>
                      <a:r>
                        <a:rPr lang="en-US" sz="1800" kern="0" dirty="0" err="1">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Albogami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t">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Board rep: Jenny Lund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55872254"/>
                  </a:ext>
                </a:extLst>
              </a:tr>
              <a:tr h="771641">
                <a:tc>
                  <a:txBody>
                    <a:bodyPr/>
                    <a:lstStyle/>
                    <a:p>
                      <a:pPr marL="0" marR="0" algn="ctr"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Create diverse development opportunities for all stages of career, with emphasis on creating new opportunities for early and mid-career while maintaining opportunities for students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Kristian Filion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Elisabetta Patorno</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Lisa Pont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Membership </a:t>
                      </a:r>
                      <a:r>
                        <a:rPr lang="en-US" sz="1800" kern="0" dirty="0" err="1">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Cmte</a:t>
                      </a: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 Daniela Moga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71537477"/>
                  </a:ext>
                </a:extLst>
              </a:tr>
              <a:tr h="771641">
                <a:tc>
                  <a:txBody>
                    <a:bodyPr/>
                    <a:lstStyle/>
                    <a:p>
                      <a:pPr marL="0" marR="0" algn="ctr"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Develop and deploy engagement strategies to better include diverse perspectives and geographic regions into the field of pharmacoepidemiology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Daniela Moga</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Efe Eworuke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Ursula Kirchmayer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base">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GDC: Yasser </a:t>
                      </a:r>
                      <a:r>
                        <a:rPr lang="en-US" sz="1800" kern="0" dirty="0" err="1">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Albogami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Board rep: Elisabetta Patorno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94309208"/>
                  </a:ext>
                </a:extLst>
              </a:tr>
              <a:tr h="771641">
                <a:tc>
                  <a:txBody>
                    <a:bodyPr/>
                    <a:lstStyle/>
                    <a:p>
                      <a:pPr marL="0" marR="0" algn="ctr"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Engage external partnerships to ensure that ISPE as an organization is included in global conversations about conduct of pharmacoepidemiology studies and translation of results into public health policy and clinical practice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Jessica Franklin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Stine Hasling Morgensen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Lisa Pont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fontAlgn="t">
                        <a:lnSpc>
                          <a:spcPct val="107000"/>
                        </a:lnSpc>
                        <a:spcBef>
                          <a:spcPts val="0"/>
                        </a:spcBef>
                        <a:spcAft>
                          <a:spcPts val="0"/>
                        </a:spcAft>
                      </a:pPr>
                      <a:r>
                        <a:rPr lang="en-US" sz="1800" kern="0" dirty="0">
                          <a:solidFill>
                            <a:srgbClr val="000000"/>
                          </a:solidFill>
                          <a:effectLst/>
                          <a:latin typeface="Aptos Narrow" panose="020B0004020202020204" pitchFamily="34" charset="0"/>
                          <a:ea typeface="Times New Roman" panose="02020603050405020304" pitchFamily="18" charset="0"/>
                          <a:cs typeface="Segoe UI" panose="020B0502040204020203" pitchFamily="34" charset="0"/>
                        </a:rPr>
                        <a:t>P&amp;CC rep: Blanaid Hicks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79162537"/>
                  </a:ext>
                </a:extLst>
              </a:tr>
            </a:tbl>
          </a:graphicData>
        </a:graphic>
      </p:graphicFrame>
      <p:sp>
        <p:nvSpPr>
          <p:cNvPr id="6" name="Text Placeholder 2">
            <a:extLst>
              <a:ext uri="{FF2B5EF4-FFF2-40B4-BE49-F238E27FC236}">
                <a16:creationId xmlns:a16="http://schemas.microsoft.com/office/drawing/2014/main" id="{64EAD124-B6F6-830E-260D-8E1829CD733C}"/>
              </a:ext>
            </a:extLst>
          </p:cNvPr>
          <p:cNvSpPr>
            <a:spLocks noGrp="1"/>
          </p:cNvSpPr>
          <p:nvPr>
            <p:ph type="body" sz="quarter" idx="11"/>
          </p:nvPr>
        </p:nvSpPr>
        <p:spPr>
          <a:xfrm>
            <a:off x="4470400" y="312003"/>
            <a:ext cx="11811000" cy="830997"/>
          </a:xfrm>
        </p:spPr>
        <p:txBody>
          <a:bodyPr/>
          <a:lstStyle/>
          <a:p>
            <a:r>
              <a:rPr lang="en-US" sz="5400" dirty="0">
                <a:solidFill>
                  <a:srgbClr val="17399D"/>
                </a:solidFill>
              </a:rPr>
              <a:t>Objectives and Core Teams</a:t>
            </a:r>
          </a:p>
        </p:txBody>
      </p:sp>
    </p:spTree>
    <p:extLst>
      <p:ext uri="{BB962C8B-B14F-4D97-AF65-F5344CB8AC3E}">
        <p14:creationId xmlns:p14="http://schemas.microsoft.com/office/powerpoint/2010/main" val="3462973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9DE37-9792-BD47-8465-19D5378030C2}"/>
              </a:ext>
            </a:extLst>
          </p:cNvPr>
          <p:cNvSpPr>
            <a:spLocks noGrp="1"/>
          </p:cNvSpPr>
          <p:nvPr>
            <p:ph type="title"/>
          </p:nvPr>
        </p:nvSpPr>
        <p:spPr>
          <a:xfrm>
            <a:off x="825500" y="3987866"/>
            <a:ext cx="8574405" cy="928459"/>
          </a:xfrm>
        </p:spPr>
        <p:txBody>
          <a:bodyPr/>
          <a:lstStyle/>
          <a:p>
            <a:r>
              <a:rPr lang="en-US" dirty="0"/>
              <a:t>Upcoming Meetings</a:t>
            </a:r>
          </a:p>
        </p:txBody>
      </p:sp>
      <p:pic>
        <p:nvPicPr>
          <p:cNvPr id="1026" name="Picture 2">
            <a:extLst>
              <a:ext uri="{FF2B5EF4-FFF2-40B4-BE49-F238E27FC236}">
                <a16:creationId xmlns:a16="http://schemas.microsoft.com/office/drawing/2014/main" id="{7D098C0C-AA3D-CF16-4E73-56294542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894" y="815652"/>
            <a:ext cx="9151620" cy="1958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478424-3456-ED44-111A-F6CFF4FE7563}"/>
              </a:ext>
            </a:extLst>
          </p:cNvPr>
          <p:cNvSpPr txBox="1"/>
          <p:nvPr/>
        </p:nvSpPr>
        <p:spPr>
          <a:xfrm>
            <a:off x="9028019" y="3482599"/>
            <a:ext cx="5738495" cy="1938992"/>
          </a:xfrm>
          <a:prstGeom prst="rect">
            <a:avLst/>
          </a:prstGeom>
          <a:noFill/>
          <a:ln w="38100">
            <a:solidFill>
              <a:schemeClr val="accent1"/>
            </a:solidFill>
          </a:ln>
        </p:spPr>
        <p:txBody>
          <a:bodyPr wrap="square" rtlCol="0">
            <a:spAutoFit/>
          </a:bodyPr>
          <a:lstStyle/>
          <a:p>
            <a:pPr algn="ctr"/>
            <a:r>
              <a:rPr lang="en-US" sz="2400" b="1" i="0" dirty="0">
                <a:solidFill>
                  <a:srgbClr val="1B1B1B"/>
                </a:solidFill>
                <a:effectLst/>
                <a:latin typeface="Work Sans" pitchFamily="2" charset="0"/>
              </a:rPr>
              <a:t>41st Annual Meeting</a:t>
            </a:r>
            <a:br>
              <a:rPr lang="en-US" sz="2400" dirty="0"/>
            </a:br>
            <a:r>
              <a:rPr lang="en-US" sz="2400" b="0" i="0" dirty="0">
                <a:solidFill>
                  <a:srgbClr val="1B1B1B"/>
                </a:solidFill>
                <a:effectLst/>
                <a:latin typeface="Work Sans" pitchFamily="2" charset="0"/>
              </a:rPr>
              <a:t>Washington DC Convention Center</a:t>
            </a:r>
            <a:br>
              <a:rPr lang="en-US" sz="2400" dirty="0"/>
            </a:br>
            <a:r>
              <a:rPr lang="en-US" sz="2400" b="0" i="0" dirty="0">
                <a:solidFill>
                  <a:srgbClr val="1B1B1B"/>
                </a:solidFill>
                <a:effectLst/>
                <a:latin typeface="Work Sans" pitchFamily="2" charset="0"/>
              </a:rPr>
              <a:t>August 22-26, 2025</a:t>
            </a:r>
            <a:br>
              <a:rPr lang="en-US" sz="2400" dirty="0"/>
            </a:br>
            <a:r>
              <a:rPr lang="en-US" sz="2400" b="0" i="0" dirty="0">
                <a:solidFill>
                  <a:srgbClr val="1B1B1B"/>
                </a:solidFill>
                <a:effectLst/>
                <a:latin typeface="Work Sans" pitchFamily="2" charset="0"/>
              </a:rPr>
              <a:t>Washington, DC, USA</a:t>
            </a:r>
            <a:br>
              <a:rPr lang="en-US" sz="2400" dirty="0"/>
            </a:br>
            <a:r>
              <a:rPr lang="en-US" sz="2400" b="0" i="0" dirty="0">
                <a:solidFill>
                  <a:srgbClr val="1B1B1B"/>
                </a:solidFill>
                <a:effectLst/>
                <a:latin typeface="Work Sans" pitchFamily="2" charset="0"/>
              </a:rPr>
              <a:t>Program Chair: Jodi Segal</a:t>
            </a:r>
            <a:endParaRPr lang="en-US" sz="2400" dirty="0"/>
          </a:p>
        </p:txBody>
      </p:sp>
    </p:spTree>
    <p:extLst>
      <p:ext uri="{BB962C8B-B14F-4D97-AF65-F5344CB8AC3E}">
        <p14:creationId xmlns:p14="http://schemas.microsoft.com/office/powerpoint/2010/main" val="2299517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C01673-EB18-4E48-B5A4-D56F13CB3321}"/>
              </a:ext>
            </a:extLst>
          </p:cNvPr>
          <p:cNvSpPr>
            <a:spLocks noGrp="1"/>
          </p:cNvSpPr>
          <p:nvPr>
            <p:ph type="sldNum" sz="quarter" idx="4294967295"/>
          </p:nvPr>
        </p:nvSpPr>
        <p:spPr/>
        <p:txBody>
          <a:bodyPr/>
          <a:lstStyle/>
          <a:p>
            <a:pPr marL="25400">
              <a:spcBef>
                <a:spcPts val="60"/>
              </a:spcBef>
            </a:pPr>
            <a:r>
              <a:rPr lang="en-US" spc="5" dirty="0"/>
              <a:t>53</a:t>
            </a:r>
          </a:p>
        </p:txBody>
      </p:sp>
      <p:sp>
        <p:nvSpPr>
          <p:cNvPr id="2" name="TextBox 1">
            <a:extLst>
              <a:ext uri="{FF2B5EF4-FFF2-40B4-BE49-F238E27FC236}">
                <a16:creationId xmlns:a16="http://schemas.microsoft.com/office/drawing/2014/main" id="{D18D96C4-2DE1-4089-872F-672A7DAF4C33}"/>
              </a:ext>
            </a:extLst>
          </p:cNvPr>
          <p:cNvSpPr txBox="1"/>
          <p:nvPr/>
        </p:nvSpPr>
        <p:spPr>
          <a:xfrm>
            <a:off x="203200" y="3864114"/>
            <a:ext cx="2895600" cy="707886"/>
          </a:xfrm>
          <a:prstGeom prst="rect">
            <a:avLst/>
          </a:prstGeom>
          <a:noFill/>
        </p:spPr>
        <p:txBody>
          <a:bodyPr wrap="square" rtlCol="0">
            <a:spAutoFit/>
          </a:bodyPr>
          <a:lstStyle/>
          <a:p>
            <a:r>
              <a:rPr lang="en-US" sz="4000" dirty="0">
                <a:solidFill>
                  <a:schemeClr val="bg1"/>
                </a:solidFill>
                <a:effectLst/>
                <a:latin typeface="Calibri" panose="020F0502020204030204" pitchFamily="34" charset="0"/>
                <a:ea typeface="Calibri" panose="020F0502020204030204" pitchFamily="34" charset="0"/>
              </a:rPr>
              <a:t>#ACPE21</a:t>
            </a:r>
            <a:endParaRPr lang="en-US" sz="4000" dirty="0">
              <a:solidFill>
                <a:schemeClr val="bg1"/>
              </a:solidFill>
            </a:endParaRPr>
          </a:p>
        </p:txBody>
      </p:sp>
      <p:sp>
        <p:nvSpPr>
          <p:cNvPr id="3" name="Text Placeholder 1">
            <a:extLst>
              <a:ext uri="{FF2B5EF4-FFF2-40B4-BE49-F238E27FC236}">
                <a16:creationId xmlns:a16="http://schemas.microsoft.com/office/drawing/2014/main" id="{BCC4E546-3B39-5EC8-2135-30D04A5EE476}"/>
              </a:ext>
            </a:extLst>
          </p:cNvPr>
          <p:cNvSpPr txBox="1">
            <a:spLocks/>
          </p:cNvSpPr>
          <p:nvPr/>
        </p:nvSpPr>
        <p:spPr>
          <a:xfrm>
            <a:off x="1343660" y="2384823"/>
            <a:ext cx="13947140" cy="5355312"/>
          </a:xfrm>
          <a:prstGeom prst="rect">
            <a:avLst/>
          </a:prstGeom>
        </p:spPr>
        <p:txBody>
          <a:bodyPr wrap="square" lIns="0" tIns="0" rIns="0" bIns="0">
            <a:spAutoFit/>
          </a:bodyPr>
          <a:lstStyle>
            <a:lvl1pPr marL="0">
              <a:defRPr sz="24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3600" kern="0" dirty="0"/>
              <a:t>For any question, please contact</a:t>
            </a:r>
          </a:p>
          <a:p>
            <a:pPr marL="571500" indent="-571500" algn="ctr">
              <a:buFont typeface="Arial" panose="020B0604020202020204" pitchFamily="34" charset="0"/>
              <a:buChar char="•"/>
            </a:pPr>
            <a:endParaRPr lang="en-US" sz="3600" kern="0" dirty="0">
              <a:solidFill>
                <a:sysClr val="windowText" lastClr="000000"/>
              </a:solidFill>
            </a:endParaRPr>
          </a:p>
          <a:p>
            <a:pPr marL="571500" indent="-571500" algn="ctr">
              <a:buFont typeface="Arial" panose="020B0604020202020204" pitchFamily="34" charset="0"/>
              <a:buChar char="•"/>
            </a:pPr>
            <a:endParaRPr lang="en-US" sz="3600" kern="0" dirty="0">
              <a:solidFill>
                <a:sysClr val="windowText" lastClr="000000"/>
              </a:solidFill>
            </a:endParaRPr>
          </a:p>
          <a:p>
            <a:pPr algn="ctr"/>
            <a:r>
              <a:rPr lang="en-US" sz="3600" kern="0" dirty="0">
                <a:solidFill>
                  <a:sysClr val="windowText" lastClr="000000"/>
                </a:solidFill>
              </a:rPr>
              <a:t>Jennifer Lund - </a:t>
            </a:r>
            <a:r>
              <a:rPr lang="en-US" sz="3600" kern="0" dirty="0">
                <a:solidFill>
                  <a:sysClr val="windowText" lastClr="000000"/>
                </a:solidFill>
                <a:hlinkClick r:id="rId2"/>
              </a:rPr>
              <a:t>jennifer.lund@unc.edu</a:t>
            </a:r>
            <a:r>
              <a:rPr lang="en-US" sz="3600" kern="0" dirty="0">
                <a:solidFill>
                  <a:sysClr val="windowText" lastClr="000000"/>
                </a:solidFill>
              </a:rPr>
              <a:t> </a:t>
            </a:r>
          </a:p>
          <a:p>
            <a:pPr algn="ctr"/>
            <a:r>
              <a:rPr lang="en-US" sz="3600" kern="0" dirty="0">
                <a:solidFill>
                  <a:sysClr val="windowText" lastClr="000000"/>
                </a:solidFill>
              </a:rPr>
              <a:t>Elisabetta Patorno - </a:t>
            </a:r>
            <a:r>
              <a:rPr lang="en-US" sz="3600" kern="0" dirty="0">
                <a:solidFill>
                  <a:sysClr val="windowText" lastClr="000000"/>
                </a:solidFill>
                <a:hlinkClick r:id="rId3"/>
              </a:rPr>
              <a:t>epatorno@bwh.harvard.edu</a:t>
            </a:r>
            <a:r>
              <a:rPr lang="en-US" sz="3600" kern="0" dirty="0">
                <a:solidFill>
                  <a:sysClr val="windowText" lastClr="000000"/>
                </a:solidFill>
              </a:rPr>
              <a:t>   </a:t>
            </a:r>
          </a:p>
          <a:p>
            <a:pPr algn="ctr"/>
            <a:endParaRPr lang="en-US" sz="3600" kern="0" dirty="0">
              <a:solidFill>
                <a:sysClr val="windowText" lastClr="000000"/>
              </a:solidFill>
            </a:endParaRPr>
          </a:p>
          <a:p>
            <a:pPr algn="ctr"/>
            <a:r>
              <a:rPr lang="en-US" sz="3600" kern="0" dirty="0">
                <a:solidFill>
                  <a:sysClr val="windowText" lastClr="000000"/>
                </a:solidFill>
              </a:rPr>
              <a:t>The materials of the session are accessible at</a:t>
            </a:r>
          </a:p>
          <a:p>
            <a:pPr algn="ctr"/>
            <a:r>
              <a:rPr lang="en-US" sz="3000" kern="0" dirty="0">
                <a:solidFill>
                  <a:sysClr val="windowText" lastClr="000000"/>
                </a:solidFill>
                <a:hlinkClick r:id="rId4"/>
              </a:rPr>
              <a:t>https://www.pharmacoepi.org/communities/leadership-onboarding/</a:t>
            </a:r>
            <a:endParaRPr lang="en-US" sz="3000" kern="0" dirty="0">
              <a:solidFill>
                <a:sysClr val="windowText" lastClr="000000"/>
              </a:solidFill>
            </a:endParaRPr>
          </a:p>
          <a:p>
            <a:pPr algn="ctr"/>
            <a:endParaRPr lang="en-US" sz="3000" kern="0" dirty="0">
              <a:solidFill>
                <a:sysClr val="windowText" lastClr="000000"/>
              </a:solidFill>
            </a:endParaRPr>
          </a:p>
          <a:p>
            <a:pPr marL="571500" indent="-571500">
              <a:buFont typeface="Arial" panose="020B0604020202020204" pitchFamily="34" charset="0"/>
              <a:buChar char="•"/>
            </a:pPr>
            <a:endParaRPr lang="en-US" sz="3600" kern="0" dirty="0"/>
          </a:p>
        </p:txBody>
      </p:sp>
    </p:spTree>
    <p:extLst>
      <p:ext uri="{BB962C8B-B14F-4D97-AF65-F5344CB8AC3E}">
        <p14:creationId xmlns:p14="http://schemas.microsoft.com/office/powerpoint/2010/main" val="341367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F49755-80EE-4F1D-9350-556636139DD6}"/>
              </a:ext>
            </a:extLst>
          </p:cNvPr>
          <p:cNvSpPr>
            <a:spLocks noGrp="1"/>
          </p:cNvSpPr>
          <p:nvPr>
            <p:ph type="sldNum" sz="quarter" idx="4294967295"/>
          </p:nvPr>
        </p:nvSpPr>
        <p:spPr/>
        <p:txBody>
          <a:bodyPr/>
          <a:lstStyle/>
          <a:p>
            <a:pPr marL="25400">
              <a:spcBef>
                <a:spcPts val="60"/>
              </a:spcBef>
            </a:pPr>
            <a:r>
              <a:rPr lang="en-US" spc="5" dirty="0"/>
              <a:t>05</a:t>
            </a:r>
          </a:p>
        </p:txBody>
      </p:sp>
      <p:pic>
        <p:nvPicPr>
          <p:cNvPr id="8" name="Picture 7" descr="A map of the world">
            <a:extLst>
              <a:ext uri="{FF2B5EF4-FFF2-40B4-BE49-F238E27FC236}">
                <a16:creationId xmlns:a16="http://schemas.microsoft.com/office/drawing/2014/main" id="{5E2F5E98-C01D-770E-7E7A-629BE90EA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255999" cy="8153400"/>
          </a:xfrm>
          <a:prstGeom prst="rect">
            <a:avLst/>
          </a:prstGeom>
        </p:spPr>
      </p:pic>
    </p:spTree>
    <p:extLst>
      <p:ext uri="{BB962C8B-B14F-4D97-AF65-F5344CB8AC3E}">
        <p14:creationId xmlns:p14="http://schemas.microsoft.com/office/powerpoint/2010/main" val="332822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C2F515-ED1B-463B-92D8-6E01AD841F13}"/>
              </a:ext>
            </a:extLst>
          </p:cNvPr>
          <p:cNvSpPr txBox="1"/>
          <p:nvPr/>
        </p:nvSpPr>
        <p:spPr>
          <a:xfrm>
            <a:off x="1615131" y="2286000"/>
            <a:ext cx="12945497" cy="109728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4000" dirty="0"/>
              <a:t>Members</a:t>
            </a:r>
            <a:endParaRPr lang="en-US" sz="4000" dirty="0"/>
          </a:p>
        </p:txBody>
      </p:sp>
      <p:sp>
        <p:nvSpPr>
          <p:cNvPr id="8" name="TextBox 7">
            <a:extLst>
              <a:ext uri="{FF2B5EF4-FFF2-40B4-BE49-F238E27FC236}">
                <a16:creationId xmlns:a16="http://schemas.microsoft.com/office/drawing/2014/main" id="{0F14E6AD-3D68-4F27-9598-7234072B857C}"/>
              </a:ext>
            </a:extLst>
          </p:cNvPr>
          <p:cNvSpPr txBox="1"/>
          <p:nvPr/>
        </p:nvSpPr>
        <p:spPr>
          <a:xfrm>
            <a:off x="6944880" y="4003361"/>
            <a:ext cx="2286000" cy="9144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2400" dirty="0"/>
              <a:t>Board of Directors</a:t>
            </a:r>
            <a:endParaRPr lang="en-US" sz="2400" dirty="0"/>
          </a:p>
        </p:txBody>
      </p:sp>
      <p:sp>
        <p:nvSpPr>
          <p:cNvPr id="13" name="TextBox 12">
            <a:extLst>
              <a:ext uri="{FF2B5EF4-FFF2-40B4-BE49-F238E27FC236}">
                <a16:creationId xmlns:a16="http://schemas.microsoft.com/office/drawing/2014/main" id="{8AFE3340-EFA1-4F87-993A-FD2D7BC70601}"/>
              </a:ext>
            </a:extLst>
          </p:cNvPr>
          <p:cNvSpPr txBox="1"/>
          <p:nvPr/>
        </p:nvSpPr>
        <p:spPr>
          <a:xfrm>
            <a:off x="3426979" y="4003361"/>
            <a:ext cx="2286000" cy="9144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2400" dirty="0"/>
              <a:t>Executive Committee</a:t>
            </a:r>
            <a:endParaRPr lang="en-US" sz="2400" dirty="0"/>
          </a:p>
        </p:txBody>
      </p:sp>
      <p:sp>
        <p:nvSpPr>
          <p:cNvPr id="14" name="TextBox 13">
            <a:extLst>
              <a:ext uri="{FF2B5EF4-FFF2-40B4-BE49-F238E27FC236}">
                <a16:creationId xmlns:a16="http://schemas.microsoft.com/office/drawing/2014/main" id="{25318A16-94CA-4A2B-B637-7068A73BF214}"/>
              </a:ext>
            </a:extLst>
          </p:cNvPr>
          <p:cNvSpPr txBox="1"/>
          <p:nvPr/>
        </p:nvSpPr>
        <p:spPr>
          <a:xfrm>
            <a:off x="10462781" y="4003361"/>
            <a:ext cx="2286000" cy="9144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2400" dirty="0"/>
              <a:t>Executive Office</a:t>
            </a:r>
          </a:p>
          <a:p>
            <a:pPr marL="457200" indent="-114300">
              <a:buFont typeface="Arial" panose="020B0604020202020204" pitchFamily="34" charset="0"/>
              <a:buChar char="•"/>
            </a:pPr>
            <a:r>
              <a:rPr lang="en-GB" sz="1200" dirty="0"/>
              <a:t>Executive Secretary</a:t>
            </a:r>
          </a:p>
          <a:p>
            <a:pPr marL="457200" indent="-114300">
              <a:buFont typeface="Arial" panose="020B0604020202020204" pitchFamily="34" charset="0"/>
              <a:buChar char="•"/>
            </a:pPr>
            <a:r>
              <a:rPr lang="en-GB" sz="1200" dirty="0"/>
              <a:t>Staff</a:t>
            </a:r>
            <a:endParaRPr lang="en-US" sz="1600" dirty="0"/>
          </a:p>
        </p:txBody>
      </p:sp>
      <p:cxnSp>
        <p:nvCxnSpPr>
          <p:cNvPr id="17" name="Straight Connector 16">
            <a:extLst>
              <a:ext uri="{FF2B5EF4-FFF2-40B4-BE49-F238E27FC236}">
                <a16:creationId xmlns:a16="http://schemas.microsoft.com/office/drawing/2014/main" id="{E1AFEF81-0B54-4540-B394-D764BE2DE8F6}"/>
              </a:ext>
            </a:extLst>
          </p:cNvPr>
          <p:cNvCxnSpPr>
            <a:cxnSpLocks/>
          </p:cNvCxnSpPr>
          <p:nvPr/>
        </p:nvCxnSpPr>
        <p:spPr>
          <a:xfrm>
            <a:off x="8024381" y="3465855"/>
            <a:ext cx="0" cy="407525"/>
          </a:xfrm>
          <a:prstGeom prst="line">
            <a:avLst/>
          </a:prstGeom>
          <a:ln/>
        </p:spPr>
        <p:style>
          <a:lnRef idx="1">
            <a:schemeClr val="accent1"/>
          </a:lnRef>
          <a:fillRef idx="3">
            <a:schemeClr val="accent1"/>
          </a:fillRef>
          <a:effectRef idx="2">
            <a:schemeClr val="accent1"/>
          </a:effectRef>
          <a:fontRef idx="minor">
            <a:schemeClr val="lt1"/>
          </a:fontRef>
        </p:style>
      </p:cxnSp>
      <p:cxnSp>
        <p:nvCxnSpPr>
          <p:cNvPr id="19" name="Straight Connector 18">
            <a:extLst>
              <a:ext uri="{FF2B5EF4-FFF2-40B4-BE49-F238E27FC236}">
                <a16:creationId xmlns:a16="http://schemas.microsoft.com/office/drawing/2014/main" id="{53CA2604-86A7-47C6-897A-CBD60607FB5D}"/>
              </a:ext>
            </a:extLst>
          </p:cNvPr>
          <p:cNvCxnSpPr>
            <a:cxnSpLocks/>
          </p:cNvCxnSpPr>
          <p:nvPr/>
        </p:nvCxnSpPr>
        <p:spPr>
          <a:xfrm flipH="1">
            <a:off x="5833003" y="4458751"/>
            <a:ext cx="1048378" cy="0"/>
          </a:xfrm>
          <a:prstGeom prst="line">
            <a:avLst/>
          </a:prstGeom>
          <a:ln/>
        </p:spPr>
        <p:style>
          <a:lnRef idx="1">
            <a:schemeClr val="accent1"/>
          </a:lnRef>
          <a:fillRef idx="3">
            <a:schemeClr val="accent1"/>
          </a:fillRef>
          <a:effectRef idx="2">
            <a:schemeClr val="accent1"/>
          </a:effectRef>
          <a:fontRef idx="minor">
            <a:schemeClr val="lt1"/>
          </a:fontRef>
        </p:style>
      </p:cxnSp>
      <p:cxnSp>
        <p:nvCxnSpPr>
          <p:cNvPr id="22" name="Straight Connector 21">
            <a:extLst>
              <a:ext uri="{FF2B5EF4-FFF2-40B4-BE49-F238E27FC236}">
                <a16:creationId xmlns:a16="http://schemas.microsoft.com/office/drawing/2014/main" id="{CAC68CBE-AEC5-47D7-8C0F-F3E0B8C143DF}"/>
              </a:ext>
            </a:extLst>
          </p:cNvPr>
          <p:cNvCxnSpPr>
            <a:cxnSpLocks/>
          </p:cNvCxnSpPr>
          <p:nvPr/>
        </p:nvCxnSpPr>
        <p:spPr>
          <a:xfrm flipH="1">
            <a:off x="9289797" y="4447102"/>
            <a:ext cx="1096784" cy="0"/>
          </a:xfrm>
          <a:prstGeom prst="line">
            <a:avLst/>
          </a:prstGeom>
          <a:ln/>
        </p:spPr>
        <p:style>
          <a:lnRef idx="1">
            <a:schemeClr val="accent1"/>
          </a:lnRef>
          <a:fillRef idx="3">
            <a:schemeClr val="accent1"/>
          </a:fillRef>
          <a:effectRef idx="2">
            <a:schemeClr val="accent1"/>
          </a:effectRef>
          <a:fontRef idx="minor">
            <a:schemeClr val="lt1"/>
          </a:fontRef>
        </p:style>
      </p:cxnSp>
      <p:cxnSp>
        <p:nvCxnSpPr>
          <p:cNvPr id="28" name="Straight Connector 27">
            <a:extLst>
              <a:ext uri="{FF2B5EF4-FFF2-40B4-BE49-F238E27FC236}">
                <a16:creationId xmlns:a16="http://schemas.microsoft.com/office/drawing/2014/main" id="{928484E8-E0C1-4127-954D-FB0ED3E17651}"/>
              </a:ext>
            </a:extLst>
          </p:cNvPr>
          <p:cNvCxnSpPr>
            <a:cxnSpLocks/>
          </p:cNvCxnSpPr>
          <p:nvPr/>
        </p:nvCxnSpPr>
        <p:spPr>
          <a:xfrm>
            <a:off x="8024381" y="4939789"/>
            <a:ext cx="0" cy="1446014"/>
          </a:xfrm>
          <a:prstGeom prst="line">
            <a:avLst/>
          </a:prstGeom>
          <a:ln/>
        </p:spPr>
        <p:style>
          <a:lnRef idx="1">
            <a:schemeClr val="accent1"/>
          </a:lnRef>
          <a:fillRef idx="3">
            <a:schemeClr val="accent1"/>
          </a:fillRef>
          <a:effectRef idx="2">
            <a:schemeClr val="accent1"/>
          </a:effectRef>
          <a:fontRef idx="minor">
            <a:schemeClr val="lt1"/>
          </a:fontRef>
        </p:style>
      </p:cxnSp>
      <p:cxnSp>
        <p:nvCxnSpPr>
          <p:cNvPr id="44" name="Straight Connector 43">
            <a:extLst>
              <a:ext uri="{FF2B5EF4-FFF2-40B4-BE49-F238E27FC236}">
                <a16:creationId xmlns:a16="http://schemas.microsoft.com/office/drawing/2014/main" id="{30CFE031-D2E9-4F4D-BCF9-4A2DEC0194F3}"/>
              </a:ext>
            </a:extLst>
          </p:cNvPr>
          <p:cNvCxnSpPr>
            <a:cxnSpLocks/>
          </p:cNvCxnSpPr>
          <p:nvPr/>
        </p:nvCxnSpPr>
        <p:spPr>
          <a:xfrm flipH="1">
            <a:off x="5786338" y="5480509"/>
            <a:ext cx="2238043" cy="0"/>
          </a:xfrm>
          <a:prstGeom prst="line">
            <a:avLst/>
          </a:prstGeom>
          <a:ln/>
        </p:spPr>
        <p:style>
          <a:lnRef idx="1">
            <a:schemeClr val="accent1"/>
          </a:lnRef>
          <a:fillRef idx="3">
            <a:schemeClr val="accent1"/>
          </a:fillRef>
          <a:effectRef idx="2">
            <a:schemeClr val="accent1"/>
          </a:effectRef>
          <a:fontRef idx="minor">
            <a:schemeClr val="lt1"/>
          </a:fontRef>
        </p:style>
      </p:cxnSp>
      <p:sp>
        <p:nvSpPr>
          <p:cNvPr id="43" name="TextBox 42">
            <a:extLst>
              <a:ext uri="{FF2B5EF4-FFF2-40B4-BE49-F238E27FC236}">
                <a16:creationId xmlns:a16="http://schemas.microsoft.com/office/drawing/2014/main" id="{9E4CA494-6A64-4FB2-9AE0-FC763B5EE2BD}"/>
              </a:ext>
            </a:extLst>
          </p:cNvPr>
          <p:cNvSpPr txBox="1"/>
          <p:nvPr/>
        </p:nvSpPr>
        <p:spPr>
          <a:xfrm>
            <a:off x="4825602" y="5160469"/>
            <a:ext cx="914400" cy="640080"/>
          </a:xfrm>
          <a:prstGeom prst="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1600" dirty="0"/>
              <a:t>Journal Editor</a:t>
            </a:r>
            <a:endParaRPr lang="en-US" sz="1600" dirty="0"/>
          </a:p>
        </p:txBody>
      </p:sp>
      <p:cxnSp>
        <p:nvCxnSpPr>
          <p:cNvPr id="29" name="Straight Connector 28">
            <a:extLst>
              <a:ext uri="{FF2B5EF4-FFF2-40B4-BE49-F238E27FC236}">
                <a16:creationId xmlns:a16="http://schemas.microsoft.com/office/drawing/2014/main" id="{7B386497-415F-460A-8F0E-19DE9DEE5F57}"/>
              </a:ext>
            </a:extLst>
          </p:cNvPr>
          <p:cNvCxnSpPr>
            <a:cxnSpLocks/>
          </p:cNvCxnSpPr>
          <p:nvPr/>
        </p:nvCxnSpPr>
        <p:spPr>
          <a:xfrm flipH="1" flipV="1">
            <a:off x="1850364" y="6355230"/>
            <a:ext cx="12710266" cy="23280"/>
          </a:xfrm>
          <a:prstGeom prst="line">
            <a:avLst/>
          </a:prstGeom>
          <a:ln/>
        </p:spPr>
        <p:style>
          <a:lnRef idx="1">
            <a:schemeClr val="accent1"/>
          </a:lnRef>
          <a:fillRef idx="3">
            <a:schemeClr val="accent1"/>
          </a:fillRef>
          <a:effectRef idx="2">
            <a:schemeClr val="accent1"/>
          </a:effectRef>
          <a:fontRef idx="minor">
            <a:schemeClr val="lt1"/>
          </a:fontRef>
        </p:style>
      </p:cxnSp>
      <p:sp>
        <p:nvSpPr>
          <p:cNvPr id="9" name="TextBox 8">
            <a:extLst>
              <a:ext uri="{FF2B5EF4-FFF2-40B4-BE49-F238E27FC236}">
                <a16:creationId xmlns:a16="http://schemas.microsoft.com/office/drawing/2014/main" id="{321B728A-30BB-4072-96C7-2A7ECD461481}"/>
              </a:ext>
            </a:extLst>
          </p:cNvPr>
          <p:cNvSpPr txBox="1"/>
          <p:nvPr/>
        </p:nvSpPr>
        <p:spPr>
          <a:xfrm>
            <a:off x="953589" y="6812242"/>
            <a:ext cx="1828800" cy="400110"/>
          </a:xfrm>
          <a:prstGeom prst="rect">
            <a:avLst/>
          </a:prstGeom>
          <a:solidFill>
            <a:srgbClr val="17399D"/>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2000" dirty="0"/>
              <a:t>16 Committees</a:t>
            </a:r>
          </a:p>
        </p:txBody>
      </p:sp>
      <p:cxnSp>
        <p:nvCxnSpPr>
          <p:cNvPr id="32" name="Straight Connector 31">
            <a:extLst>
              <a:ext uri="{FF2B5EF4-FFF2-40B4-BE49-F238E27FC236}">
                <a16:creationId xmlns:a16="http://schemas.microsoft.com/office/drawing/2014/main" id="{1E97848B-8E91-4573-986E-72A22DC7213A}"/>
              </a:ext>
            </a:extLst>
          </p:cNvPr>
          <p:cNvCxnSpPr>
            <a:cxnSpLocks/>
          </p:cNvCxnSpPr>
          <p:nvPr/>
        </p:nvCxnSpPr>
        <p:spPr>
          <a:xfrm>
            <a:off x="1867989" y="6355230"/>
            <a:ext cx="0" cy="182880"/>
          </a:xfrm>
          <a:prstGeom prst="line">
            <a:avLst/>
          </a:prstGeom>
          <a:ln/>
        </p:spPr>
        <p:style>
          <a:lnRef idx="1">
            <a:schemeClr val="accent1"/>
          </a:lnRef>
          <a:fillRef idx="3">
            <a:schemeClr val="accent1"/>
          </a:fillRef>
          <a:effectRef idx="2">
            <a:schemeClr val="accent1"/>
          </a:effectRef>
          <a:fontRef idx="minor">
            <a:schemeClr val="lt1"/>
          </a:fontRef>
        </p:style>
      </p:cxnSp>
      <p:grpSp>
        <p:nvGrpSpPr>
          <p:cNvPr id="4" name="Group 3">
            <a:extLst>
              <a:ext uri="{FF2B5EF4-FFF2-40B4-BE49-F238E27FC236}">
                <a16:creationId xmlns:a16="http://schemas.microsoft.com/office/drawing/2014/main" id="{E54D4B8A-0ACC-4372-8603-4C235C7C34B4}"/>
              </a:ext>
            </a:extLst>
          </p:cNvPr>
          <p:cNvGrpSpPr/>
          <p:nvPr/>
        </p:nvGrpSpPr>
        <p:grpSpPr>
          <a:xfrm>
            <a:off x="4010712" y="6377990"/>
            <a:ext cx="1828800" cy="1091507"/>
            <a:chOff x="3479800" y="6377990"/>
            <a:chExt cx="1828800" cy="1091507"/>
          </a:xfrm>
        </p:grpSpPr>
        <p:sp>
          <p:nvSpPr>
            <p:cNvPr id="10" name="TextBox 9">
              <a:extLst>
                <a:ext uri="{FF2B5EF4-FFF2-40B4-BE49-F238E27FC236}">
                  <a16:creationId xmlns:a16="http://schemas.microsoft.com/office/drawing/2014/main" id="{BC43ABEE-E677-4FBD-8D60-9D82755D440F}"/>
                </a:ext>
              </a:extLst>
            </p:cNvPr>
            <p:cNvSpPr txBox="1"/>
            <p:nvPr/>
          </p:nvSpPr>
          <p:spPr>
            <a:xfrm>
              <a:off x="3479800" y="6555097"/>
              <a:ext cx="1828800" cy="9144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2000" dirty="0"/>
                <a:t>4 Councils</a:t>
              </a:r>
            </a:p>
          </p:txBody>
        </p:sp>
        <p:cxnSp>
          <p:nvCxnSpPr>
            <p:cNvPr id="33" name="Straight Connector 32">
              <a:extLst>
                <a:ext uri="{FF2B5EF4-FFF2-40B4-BE49-F238E27FC236}">
                  <a16:creationId xmlns:a16="http://schemas.microsoft.com/office/drawing/2014/main" id="{5024978A-32F4-4899-8C47-F09B7C5F2B1C}"/>
                </a:ext>
              </a:extLst>
            </p:cNvPr>
            <p:cNvCxnSpPr>
              <a:cxnSpLocks/>
            </p:cNvCxnSpPr>
            <p:nvPr/>
          </p:nvCxnSpPr>
          <p:spPr>
            <a:xfrm>
              <a:off x="4394200" y="6377990"/>
              <a:ext cx="0" cy="182880"/>
            </a:xfrm>
            <a:prstGeom prst="line">
              <a:avLst/>
            </a:prstGeom>
            <a:ln/>
          </p:spPr>
          <p:style>
            <a:lnRef idx="1">
              <a:schemeClr val="accent1"/>
            </a:lnRef>
            <a:fillRef idx="3">
              <a:schemeClr val="accent1"/>
            </a:fillRef>
            <a:effectRef idx="2">
              <a:schemeClr val="accent1"/>
            </a:effectRef>
            <a:fontRef idx="minor">
              <a:schemeClr val="lt1"/>
            </a:fontRef>
          </p:style>
        </p:cxnSp>
      </p:grpSp>
      <p:grpSp>
        <p:nvGrpSpPr>
          <p:cNvPr id="6" name="Group 5">
            <a:extLst>
              <a:ext uri="{FF2B5EF4-FFF2-40B4-BE49-F238E27FC236}">
                <a16:creationId xmlns:a16="http://schemas.microsoft.com/office/drawing/2014/main" id="{66A6D31D-4CBE-455B-9532-DDCCD29CEE24}"/>
              </a:ext>
            </a:extLst>
          </p:cNvPr>
          <p:cNvGrpSpPr/>
          <p:nvPr/>
        </p:nvGrpSpPr>
        <p:grpSpPr>
          <a:xfrm>
            <a:off x="10477578" y="6372217"/>
            <a:ext cx="1828800" cy="1097280"/>
            <a:chOff x="9822314" y="6351370"/>
            <a:chExt cx="1828800" cy="1097280"/>
          </a:xfrm>
        </p:grpSpPr>
        <p:sp>
          <p:nvSpPr>
            <p:cNvPr id="12" name="TextBox 11">
              <a:extLst>
                <a:ext uri="{FF2B5EF4-FFF2-40B4-BE49-F238E27FC236}">
                  <a16:creationId xmlns:a16="http://schemas.microsoft.com/office/drawing/2014/main" id="{53A86751-A4AA-4D61-A835-CC8BACE0BA21}"/>
                </a:ext>
              </a:extLst>
            </p:cNvPr>
            <p:cNvSpPr txBox="1"/>
            <p:nvPr/>
          </p:nvSpPr>
          <p:spPr>
            <a:xfrm>
              <a:off x="9822314" y="6534250"/>
              <a:ext cx="182880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wrap="square" numCol="1" rtlCol="0" anchor="ctr">
              <a:spAutoFit/>
            </a:bodyPr>
            <a:lstStyle/>
            <a:p>
              <a:pPr algn="ctr"/>
              <a:r>
                <a:rPr lang="en-GB" dirty="0"/>
                <a:t>21 Special Interest Groups (SIGs)</a:t>
              </a:r>
            </a:p>
          </p:txBody>
        </p:sp>
        <p:cxnSp>
          <p:nvCxnSpPr>
            <p:cNvPr id="34" name="Straight Connector 33">
              <a:extLst>
                <a:ext uri="{FF2B5EF4-FFF2-40B4-BE49-F238E27FC236}">
                  <a16:creationId xmlns:a16="http://schemas.microsoft.com/office/drawing/2014/main" id="{DBD56D1A-47C6-459C-BDF0-55C026DBFE3E}"/>
                </a:ext>
              </a:extLst>
            </p:cNvPr>
            <p:cNvCxnSpPr>
              <a:cxnSpLocks/>
            </p:cNvCxnSpPr>
            <p:nvPr/>
          </p:nvCxnSpPr>
          <p:spPr>
            <a:xfrm>
              <a:off x="10736714" y="6351370"/>
              <a:ext cx="5080" cy="182880"/>
            </a:xfrm>
            <a:prstGeom prst="line">
              <a:avLst/>
            </a:prstGeom>
            <a:ln/>
          </p:spPr>
          <p:style>
            <a:lnRef idx="1">
              <a:schemeClr val="accent1"/>
            </a:lnRef>
            <a:fillRef idx="3">
              <a:schemeClr val="accent1"/>
            </a:fillRef>
            <a:effectRef idx="2">
              <a:schemeClr val="accent1"/>
            </a:effectRef>
            <a:fontRef idx="minor">
              <a:schemeClr val="lt1"/>
            </a:fontRef>
          </p:style>
        </p:cxnSp>
      </p:grpSp>
      <p:grpSp>
        <p:nvGrpSpPr>
          <p:cNvPr id="15" name="Group 14">
            <a:extLst>
              <a:ext uri="{FF2B5EF4-FFF2-40B4-BE49-F238E27FC236}">
                <a16:creationId xmlns:a16="http://schemas.microsoft.com/office/drawing/2014/main" id="{8C7F6E77-5C84-48CA-8C7E-C360EAA42D5B}"/>
              </a:ext>
            </a:extLst>
          </p:cNvPr>
          <p:cNvGrpSpPr/>
          <p:nvPr/>
        </p:nvGrpSpPr>
        <p:grpSpPr>
          <a:xfrm>
            <a:off x="13646228" y="6377990"/>
            <a:ext cx="1828800" cy="1083509"/>
            <a:chOff x="13646228" y="6393321"/>
            <a:chExt cx="1828800" cy="1083509"/>
          </a:xfrm>
        </p:grpSpPr>
        <p:cxnSp>
          <p:nvCxnSpPr>
            <p:cNvPr id="35" name="Straight Connector 34">
              <a:extLst>
                <a:ext uri="{FF2B5EF4-FFF2-40B4-BE49-F238E27FC236}">
                  <a16:creationId xmlns:a16="http://schemas.microsoft.com/office/drawing/2014/main" id="{14277E7F-56F7-4C59-81B3-AD4C219E38C3}"/>
                </a:ext>
              </a:extLst>
            </p:cNvPr>
            <p:cNvCxnSpPr>
              <a:cxnSpLocks/>
            </p:cNvCxnSpPr>
            <p:nvPr/>
          </p:nvCxnSpPr>
          <p:spPr>
            <a:xfrm>
              <a:off x="14560628" y="6393321"/>
              <a:ext cx="0" cy="182880"/>
            </a:xfrm>
            <a:prstGeom prst="line">
              <a:avLst/>
            </a:prstGeom>
            <a:ln/>
          </p:spPr>
          <p:style>
            <a:lnRef idx="1">
              <a:schemeClr val="accent1"/>
            </a:lnRef>
            <a:fillRef idx="3">
              <a:schemeClr val="accent1"/>
            </a:fillRef>
            <a:effectRef idx="2">
              <a:schemeClr val="accent1"/>
            </a:effectRef>
            <a:fontRef idx="minor">
              <a:schemeClr val="lt1"/>
            </a:fontRef>
          </p:style>
        </p:cxnSp>
        <p:sp>
          <p:nvSpPr>
            <p:cNvPr id="24" name="TextBox 23">
              <a:extLst>
                <a:ext uri="{FF2B5EF4-FFF2-40B4-BE49-F238E27FC236}">
                  <a16:creationId xmlns:a16="http://schemas.microsoft.com/office/drawing/2014/main" id="{78C9FEB0-EBC7-4F82-85C5-45D4F8945561}"/>
                </a:ext>
              </a:extLst>
            </p:cNvPr>
            <p:cNvSpPr txBox="1"/>
            <p:nvPr/>
          </p:nvSpPr>
          <p:spPr>
            <a:xfrm>
              <a:off x="13646228" y="6562430"/>
              <a:ext cx="1828800" cy="91440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dirty="0"/>
                <a:t>27 Student Chapters</a:t>
              </a:r>
              <a:endParaRPr lang="en-US" dirty="0"/>
            </a:p>
          </p:txBody>
        </p:sp>
      </p:grpSp>
      <p:sp>
        <p:nvSpPr>
          <p:cNvPr id="11" name="TextBox 10">
            <a:extLst>
              <a:ext uri="{FF2B5EF4-FFF2-40B4-BE49-F238E27FC236}">
                <a16:creationId xmlns:a16="http://schemas.microsoft.com/office/drawing/2014/main" id="{30E07255-8CF1-4F68-8E31-1A9263D0F89B}"/>
              </a:ext>
            </a:extLst>
          </p:cNvPr>
          <p:cNvSpPr txBox="1"/>
          <p:nvPr/>
        </p:nvSpPr>
        <p:spPr>
          <a:xfrm>
            <a:off x="7106532" y="6533346"/>
            <a:ext cx="1828800" cy="92333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dirty="0"/>
              <a:t>3 Regional Interest Groups (RIGs)</a:t>
            </a:r>
          </a:p>
        </p:txBody>
      </p:sp>
      <p:cxnSp>
        <p:nvCxnSpPr>
          <p:cNvPr id="27" name="Straight Connector 26">
            <a:extLst>
              <a:ext uri="{FF2B5EF4-FFF2-40B4-BE49-F238E27FC236}">
                <a16:creationId xmlns:a16="http://schemas.microsoft.com/office/drawing/2014/main" id="{D138740F-DECA-4920-AEF7-F6D3ABBDD6D1}"/>
              </a:ext>
            </a:extLst>
          </p:cNvPr>
          <p:cNvCxnSpPr>
            <a:cxnSpLocks/>
          </p:cNvCxnSpPr>
          <p:nvPr/>
        </p:nvCxnSpPr>
        <p:spPr>
          <a:xfrm>
            <a:off x="8024381" y="6385411"/>
            <a:ext cx="0" cy="152400"/>
          </a:xfrm>
          <a:prstGeom prst="line">
            <a:avLst/>
          </a:prstGeom>
          <a:ln/>
        </p:spPr>
        <p:style>
          <a:lnRef idx="1">
            <a:schemeClr val="accent1"/>
          </a:lnRef>
          <a:fillRef idx="3">
            <a:schemeClr val="accent1"/>
          </a:fillRef>
          <a:effectRef idx="2">
            <a:schemeClr val="accent1"/>
          </a:effectRef>
          <a:fontRef idx="minor">
            <a:schemeClr val="lt1"/>
          </a:fontRef>
        </p:style>
      </p:cxnSp>
      <p:sp>
        <p:nvSpPr>
          <p:cNvPr id="2" name="Slide Number Placeholder 1">
            <a:extLst>
              <a:ext uri="{FF2B5EF4-FFF2-40B4-BE49-F238E27FC236}">
                <a16:creationId xmlns:a16="http://schemas.microsoft.com/office/drawing/2014/main" id="{6A2E53CE-29E6-4C3B-8D18-80239BCD4B26}"/>
              </a:ext>
            </a:extLst>
          </p:cNvPr>
          <p:cNvSpPr>
            <a:spLocks noGrp="1"/>
          </p:cNvSpPr>
          <p:nvPr>
            <p:ph type="sldNum" sz="quarter" idx="4294967295"/>
          </p:nvPr>
        </p:nvSpPr>
        <p:spPr>
          <a:xfrm>
            <a:off x="15568234" y="8376487"/>
            <a:ext cx="687765" cy="207749"/>
          </a:xfrm>
        </p:spPr>
        <p:txBody>
          <a:bodyPr/>
          <a:lstStyle/>
          <a:p>
            <a:pPr marL="25400">
              <a:spcBef>
                <a:spcPts val="60"/>
              </a:spcBef>
            </a:pPr>
            <a:r>
              <a:rPr lang="en-US" spc="5" dirty="0"/>
              <a:t>06</a:t>
            </a:r>
          </a:p>
        </p:txBody>
      </p:sp>
      <p:sp>
        <p:nvSpPr>
          <p:cNvPr id="26" name="Text Placeholder 2">
            <a:extLst>
              <a:ext uri="{FF2B5EF4-FFF2-40B4-BE49-F238E27FC236}">
                <a16:creationId xmlns:a16="http://schemas.microsoft.com/office/drawing/2014/main" id="{C77FF1FF-EDAB-6B4F-9F2E-386618FDDD99}"/>
              </a:ext>
            </a:extLst>
          </p:cNvPr>
          <p:cNvSpPr>
            <a:spLocks noGrp="1"/>
          </p:cNvSpPr>
          <p:nvPr>
            <p:ph type="body" sz="quarter" idx="11"/>
          </p:nvPr>
        </p:nvSpPr>
        <p:spPr>
          <a:xfrm>
            <a:off x="4546600" y="838200"/>
            <a:ext cx="6934200" cy="1044303"/>
          </a:xfrm>
        </p:spPr>
        <p:txBody>
          <a:bodyPr/>
          <a:lstStyle/>
          <a:p>
            <a:pPr algn="ctr"/>
            <a:r>
              <a:rPr lang="en-US" sz="6600" spc="-45" dirty="0">
                <a:solidFill>
                  <a:srgbClr val="17399D"/>
                </a:solidFill>
              </a:rPr>
              <a:t>ISPE's Organization</a:t>
            </a:r>
            <a:endParaRPr lang="en-US" sz="6600" dirty="0">
              <a:solidFill>
                <a:srgbClr val="17399D"/>
              </a:solidFill>
            </a:endParaRPr>
          </a:p>
        </p:txBody>
      </p:sp>
    </p:spTree>
    <p:extLst>
      <p:ext uri="{BB962C8B-B14F-4D97-AF65-F5344CB8AC3E}">
        <p14:creationId xmlns:p14="http://schemas.microsoft.com/office/powerpoint/2010/main" val="337853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1D9DC75-A831-AA16-F60A-2668698B94A3}"/>
              </a:ext>
            </a:extLst>
          </p:cNvPr>
          <p:cNvSpPr>
            <a:spLocks noGrp="1"/>
          </p:cNvSpPr>
          <p:nvPr>
            <p:ph type="sldNum" sz="quarter" idx="4294967295"/>
          </p:nvPr>
        </p:nvSpPr>
        <p:spPr/>
        <p:txBody>
          <a:bodyPr/>
          <a:lstStyle/>
          <a:p>
            <a:pPr marL="25400">
              <a:spcBef>
                <a:spcPts val="60"/>
              </a:spcBef>
            </a:pPr>
            <a:r>
              <a:rPr lang="en-US" spc="5" dirty="0"/>
              <a:t>07</a:t>
            </a:r>
          </a:p>
        </p:txBody>
      </p:sp>
      <p:sp>
        <p:nvSpPr>
          <p:cNvPr id="5" name="Text Placeholder 2">
            <a:extLst>
              <a:ext uri="{FF2B5EF4-FFF2-40B4-BE49-F238E27FC236}">
                <a16:creationId xmlns:a16="http://schemas.microsoft.com/office/drawing/2014/main" id="{A487B374-596A-59E8-B56B-64F4B63410B6}"/>
              </a:ext>
            </a:extLst>
          </p:cNvPr>
          <p:cNvSpPr txBox="1">
            <a:spLocks/>
          </p:cNvSpPr>
          <p:nvPr/>
        </p:nvSpPr>
        <p:spPr>
          <a:xfrm>
            <a:off x="1884083" y="2286000"/>
            <a:ext cx="12487834" cy="4154984"/>
          </a:xfrm>
          <a:prstGeom prst="rect">
            <a:avLst/>
          </a:prstGeom>
        </p:spPr>
        <p:txBody>
          <a:bodyPr wrap="square" lIns="0" tIns="0" rIns="0" bIns="0">
            <a:spAutoFit/>
          </a:bodyPr>
          <a:lstStyle>
            <a:lvl1pPr marL="0">
              <a:defRPr sz="3000" b="1"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defRPr sz="2000" b="1" i="0">
                <a:latin typeface="Tabac G3 SemiBold" panose="02000000000000000000" pitchFamily="2" charset="77"/>
                <a:ea typeface="Tabac G3 SemiBold" panose="02000000000000000000" pitchFamily="2" charset="77"/>
                <a:cs typeface="Tabac G3 SemiBold" panose="02000000000000000000" pitchFamily="2" charset="77"/>
              </a:defRPr>
            </a:lvl2pPr>
            <a:lvl3pPr marL="914400">
              <a:defRPr sz="2000" b="1" i="0">
                <a:latin typeface="Tabac G3 SemiBold" panose="02000000000000000000" pitchFamily="2" charset="77"/>
                <a:ea typeface="Tabac G3 SemiBold" panose="02000000000000000000" pitchFamily="2" charset="77"/>
                <a:cs typeface="Tabac G3 SemiBold" panose="02000000000000000000" pitchFamily="2" charset="77"/>
              </a:defRPr>
            </a:lvl3pPr>
            <a:lvl4pPr marL="1371600">
              <a:defRPr sz="2000" b="1" i="0">
                <a:latin typeface="Tabac G3 SemiBold" panose="02000000000000000000" pitchFamily="2" charset="77"/>
                <a:ea typeface="Tabac G3 SemiBold" panose="02000000000000000000" pitchFamily="2" charset="77"/>
                <a:cs typeface="Tabac G3 SemiBold" panose="02000000000000000000" pitchFamily="2" charset="77"/>
              </a:defRPr>
            </a:lvl4pPr>
            <a:lvl5pPr marL="1828800">
              <a:defRPr sz="2000" b="1" i="0">
                <a:latin typeface="Tabac G3 SemiBold" panose="02000000000000000000" pitchFamily="2" charset="77"/>
                <a:ea typeface="Tabac G3 SemiBold" panose="02000000000000000000" pitchFamily="2" charset="77"/>
                <a:cs typeface="Tabac G3 SemiBold" panose="02000000000000000000"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5400" kern="0" dirty="0">
                <a:solidFill>
                  <a:srgbClr val="17399D"/>
                </a:solidFill>
              </a:rPr>
              <a:t>When volunteering for any leadership role in ISPE you need to be aware of the commitment requested in terms of time and travel (participation in annual meeting and/or Mid-year meeting)  </a:t>
            </a:r>
          </a:p>
        </p:txBody>
      </p:sp>
    </p:spTree>
    <p:extLst>
      <p:ext uri="{BB962C8B-B14F-4D97-AF65-F5344CB8AC3E}">
        <p14:creationId xmlns:p14="http://schemas.microsoft.com/office/powerpoint/2010/main" val="220455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E01D2BB-497B-466A-B3A6-BFF01B16399D}"/>
              </a:ext>
            </a:extLst>
          </p:cNvPr>
          <p:cNvGraphicFramePr>
            <a:graphicFrameLocks noGrp="1"/>
          </p:cNvGraphicFramePr>
          <p:nvPr>
            <p:extLst>
              <p:ext uri="{D42A27DB-BD31-4B8C-83A1-F6EECF244321}">
                <p14:modId xmlns:p14="http://schemas.microsoft.com/office/powerpoint/2010/main" val="3046792757"/>
              </p:ext>
            </p:extLst>
          </p:nvPr>
        </p:nvGraphicFramePr>
        <p:xfrm>
          <a:off x="2032000" y="4500126"/>
          <a:ext cx="11887200" cy="981234"/>
        </p:xfrm>
        <a:graphic>
          <a:graphicData uri="http://schemas.openxmlformats.org/drawingml/2006/table">
            <a:tbl>
              <a:tblPr firstRow="1" firstCol="1" bandRow="1">
                <a:tableStyleId>{5C22544A-7EE6-4342-B048-85BDC9FD1C3A}</a:tableStyleId>
              </a:tblPr>
              <a:tblGrid>
                <a:gridCol w="3961552">
                  <a:extLst>
                    <a:ext uri="{9D8B030D-6E8A-4147-A177-3AD203B41FA5}">
                      <a16:colId xmlns:a16="http://schemas.microsoft.com/office/drawing/2014/main" val="4180259294"/>
                    </a:ext>
                  </a:extLst>
                </a:gridCol>
                <a:gridCol w="3962824">
                  <a:extLst>
                    <a:ext uri="{9D8B030D-6E8A-4147-A177-3AD203B41FA5}">
                      <a16:colId xmlns:a16="http://schemas.microsoft.com/office/drawing/2014/main" val="4190061381"/>
                    </a:ext>
                  </a:extLst>
                </a:gridCol>
                <a:gridCol w="3962824">
                  <a:extLst>
                    <a:ext uri="{9D8B030D-6E8A-4147-A177-3AD203B41FA5}">
                      <a16:colId xmlns:a16="http://schemas.microsoft.com/office/drawing/2014/main" val="1066667583"/>
                    </a:ext>
                  </a:extLst>
                </a:gridCol>
              </a:tblGrid>
              <a:tr h="98123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0" dirty="0">
                          <a:solidFill>
                            <a:schemeClr val="tx1"/>
                          </a:solidFill>
                          <a:effectLst/>
                          <a:latin typeface="+mn-lt"/>
                          <a:ea typeface="Calibri" panose="020F0502020204030204" pitchFamily="34" charset="0"/>
                          <a:cs typeface="Times New Roman" panose="02020603050405020304" pitchFamily="18" charset="0"/>
                        </a:rPr>
                        <a:t>Mary Beth Ritchey, FISPE</a:t>
                      </a:r>
                    </a:p>
                    <a:p>
                      <a:pPr marL="0" marR="0" algn="ctr">
                        <a:spcBef>
                          <a:spcPts val="0"/>
                        </a:spcBef>
                        <a:spcAft>
                          <a:spcPts val="0"/>
                        </a:spcAft>
                      </a:pPr>
                      <a:r>
                        <a:rPr lang="en-US" sz="2800" b="0" dirty="0">
                          <a:solidFill>
                            <a:schemeClr val="tx1"/>
                          </a:solidFill>
                          <a:effectLst/>
                          <a:latin typeface="+mn-lt"/>
                          <a:ea typeface="Calibri" panose="020F0502020204030204" pitchFamily="34" charset="0"/>
                          <a:cs typeface="Times New Roman" panose="02020603050405020304" pitchFamily="18" charset="0"/>
                        </a:rPr>
                        <a:t>President</a:t>
                      </a:r>
                    </a:p>
                  </a:txBody>
                  <a:tcPr marL="68580" marR="68580" marT="0" marB="0">
                    <a:noFill/>
                  </a:tcPr>
                </a:tc>
                <a:tc>
                  <a:txBody>
                    <a:bodyPr/>
                    <a:lstStyle/>
                    <a:p>
                      <a:pPr marL="0" marR="0" algn="ctr">
                        <a:spcBef>
                          <a:spcPts val="0"/>
                        </a:spcBef>
                        <a:spcAft>
                          <a:spcPts val="0"/>
                        </a:spcAft>
                      </a:pPr>
                      <a:r>
                        <a:rPr lang="en-US" sz="2800" b="0" dirty="0">
                          <a:solidFill>
                            <a:schemeClr val="tx1"/>
                          </a:solidFill>
                          <a:effectLst/>
                          <a:latin typeface="+mn-lt"/>
                          <a:ea typeface="Calibri" panose="020F0502020204030204" pitchFamily="34" charset="0"/>
                          <a:cs typeface="Times New Roman" panose="02020603050405020304" pitchFamily="18" charset="0"/>
                        </a:rPr>
                        <a:t>Ursula Kirchmayer, FISPE</a:t>
                      </a:r>
                    </a:p>
                    <a:p>
                      <a:pPr marL="0" marR="0" algn="ctr">
                        <a:spcBef>
                          <a:spcPts val="0"/>
                        </a:spcBef>
                        <a:spcAft>
                          <a:spcPts val="0"/>
                        </a:spcAft>
                      </a:pPr>
                      <a:r>
                        <a:rPr lang="en-US" sz="2800" b="0" dirty="0">
                          <a:solidFill>
                            <a:schemeClr val="tx1"/>
                          </a:solidFill>
                          <a:effectLst/>
                          <a:latin typeface="+mn-lt"/>
                          <a:ea typeface="Calibri" panose="020F0502020204030204" pitchFamily="34" charset="0"/>
                          <a:cs typeface="Times New Roman" panose="02020603050405020304" pitchFamily="18" charset="0"/>
                        </a:rPr>
                        <a:t>President-elect</a:t>
                      </a:r>
                    </a:p>
                  </a:txBody>
                  <a:tcPr marL="68580" marR="68580" marT="0" marB="0">
                    <a:lnR w="12700" cmpd="sng">
                      <a:noFill/>
                    </a:lnR>
                    <a:noFill/>
                  </a:tcPr>
                </a:tc>
                <a:tc>
                  <a:txBody>
                    <a:bodyPr/>
                    <a:lstStyle/>
                    <a:p>
                      <a:pPr marL="0" marR="0" algn="ctr">
                        <a:spcBef>
                          <a:spcPts val="0"/>
                        </a:spcBef>
                        <a:spcAft>
                          <a:spcPts val="0"/>
                        </a:spcAft>
                      </a:pPr>
                      <a:r>
                        <a:rPr lang="en-US" sz="2800" b="0" dirty="0">
                          <a:solidFill>
                            <a:schemeClr val="tx1"/>
                          </a:solidFill>
                          <a:effectLst/>
                          <a:latin typeface="+mn-lt"/>
                        </a:rPr>
                        <a:t>Jennifer Christian, FISPE</a:t>
                      </a:r>
                    </a:p>
                    <a:p>
                      <a:pPr marL="0" marR="0" algn="ctr">
                        <a:spcBef>
                          <a:spcPts val="0"/>
                        </a:spcBef>
                        <a:spcAft>
                          <a:spcPts val="0"/>
                        </a:spcAft>
                      </a:pPr>
                      <a:r>
                        <a:rPr lang="en-US" sz="2800" b="0" dirty="0">
                          <a:solidFill>
                            <a:schemeClr val="tx1"/>
                          </a:solidFill>
                          <a:effectLst/>
                          <a:latin typeface="+mn-lt"/>
                          <a:ea typeface="Calibri" panose="020F0502020204030204" pitchFamily="34" charset="0"/>
                          <a:cs typeface="Times New Roman" panose="02020603050405020304" pitchFamily="18" charset="0"/>
                        </a:rPr>
                        <a:t>Vice President/Finance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5689895"/>
                  </a:ext>
                </a:extLst>
              </a:tr>
            </a:tbl>
          </a:graphicData>
        </a:graphic>
      </p:graphicFrame>
      <p:graphicFrame>
        <p:nvGraphicFramePr>
          <p:cNvPr id="8" name="Table 7">
            <a:extLst>
              <a:ext uri="{FF2B5EF4-FFF2-40B4-BE49-F238E27FC236}">
                <a16:creationId xmlns:a16="http://schemas.microsoft.com/office/drawing/2014/main" id="{F9D0AD8E-6A54-4A74-9EEA-0C44C7DFF459}"/>
              </a:ext>
            </a:extLst>
          </p:cNvPr>
          <p:cNvGraphicFramePr>
            <a:graphicFrameLocks noGrp="1"/>
          </p:cNvGraphicFramePr>
          <p:nvPr>
            <p:extLst>
              <p:ext uri="{D42A27DB-BD31-4B8C-83A1-F6EECF244321}">
                <p14:modId xmlns:p14="http://schemas.microsoft.com/office/powerpoint/2010/main" val="2042898646"/>
              </p:ext>
            </p:extLst>
          </p:nvPr>
        </p:nvGraphicFramePr>
        <p:xfrm>
          <a:off x="4392724" y="7706733"/>
          <a:ext cx="7850076" cy="853440"/>
        </p:xfrm>
        <a:graphic>
          <a:graphicData uri="http://schemas.openxmlformats.org/drawingml/2006/table">
            <a:tbl>
              <a:tblPr firstRow="1" firstCol="1" bandRow="1">
                <a:tableStyleId>{5C22544A-7EE6-4342-B048-85BDC9FD1C3A}</a:tableStyleId>
              </a:tblPr>
              <a:tblGrid>
                <a:gridCol w="3925038">
                  <a:extLst>
                    <a:ext uri="{9D8B030D-6E8A-4147-A177-3AD203B41FA5}">
                      <a16:colId xmlns:a16="http://schemas.microsoft.com/office/drawing/2014/main" val="4180472321"/>
                    </a:ext>
                  </a:extLst>
                </a:gridCol>
                <a:gridCol w="3925038">
                  <a:extLst>
                    <a:ext uri="{9D8B030D-6E8A-4147-A177-3AD203B41FA5}">
                      <a16:colId xmlns:a16="http://schemas.microsoft.com/office/drawing/2014/main" val="2880414248"/>
                    </a:ext>
                  </a:extLst>
                </a:gridCol>
              </a:tblGrid>
              <a:tr h="60580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0" dirty="0">
                          <a:solidFill>
                            <a:schemeClr val="tx1"/>
                          </a:solidFill>
                          <a:effectLst/>
                          <a:latin typeface="+mn-lt"/>
                        </a:rPr>
                        <a:t>Lisa Pont, FISPE</a:t>
                      </a:r>
                    </a:p>
                    <a:p>
                      <a:pPr marL="0" marR="0" algn="ctr">
                        <a:spcBef>
                          <a:spcPts val="0"/>
                        </a:spcBef>
                        <a:spcAft>
                          <a:spcPts val="0"/>
                        </a:spcAft>
                      </a:pPr>
                      <a:r>
                        <a:rPr lang="en-US" sz="2800" b="0" dirty="0">
                          <a:solidFill>
                            <a:schemeClr val="tx1"/>
                          </a:solidFill>
                          <a:effectLst/>
                          <a:latin typeface="+mn-lt"/>
                          <a:ea typeface="Calibri" panose="020F0502020204030204" pitchFamily="34" charset="0"/>
                          <a:cs typeface="Times New Roman" panose="02020603050405020304" pitchFamily="18" charset="0"/>
                        </a:rPr>
                        <a:t>Immediate Past President</a:t>
                      </a:r>
                    </a:p>
                  </a:txBody>
                  <a:tcPr marL="68580" marR="68580" marT="0" marB="0">
                    <a:noFill/>
                  </a:tcPr>
                </a:tc>
                <a:tc>
                  <a:txBody>
                    <a:bodyPr/>
                    <a:lstStyle/>
                    <a:p>
                      <a:pPr marL="0" marR="0" algn="ctr">
                        <a:spcBef>
                          <a:spcPts val="0"/>
                        </a:spcBef>
                        <a:spcAft>
                          <a:spcPts val="0"/>
                        </a:spcAft>
                      </a:pPr>
                      <a:r>
                        <a:rPr lang="en-US" sz="2800" b="0" dirty="0">
                          <a:solidFill>
                            <a:schemeClr val="tx1"/>
                          </a:solidFill>
                          <a:effectLst/>
                          <a:latin typeface="+mn-lt"/>
                        </a:rPr>
                        <a:t>Matthew Clark</a:t>
                      </a:r>
                    </a:p>
                    <a:p>
                      <a:pPr marL="0" marR="0" algn="ctr">
                        <a:spcBef>
                          <a:spcPts val="0"/>
                        </a:spcBef>
                        <a:spcAft>
                          <a:spcPts val="0"/>
                        </a:spcAft>
                      </a:pPr>
                      <a:r>
                        <a:rPr lang="en-US" sz="2800" b="0" dirty="0">
                          <a:solidFill>
                            <a:schemeClr val="tx1"/>
                          </a:solidFill>
                          <a:effectLst/>
                          <a:latin typeface="+mn-lt"/>
                          <a:ea typeface="Calibri" panose="020F0502020204030204" pitchFamily="34" charset="0"/>
                          <a:cs typeface="Times New Roman" panose="02020603050405020304" pitchFamily="18" charset="0"/>
                        </a:rPr>
                        <a:t>Executive Secretary</a:t>
                      </a:r>
                    </a:p>
                  </a:txBody>
                  <a:tcPr marL="68580" marR="68580" marT="0" marB="0">
                    <a:noFill/>
                  </a:tcPr>
                </a:tc>
                <a:extLst>
                  <a:ext uri="{0D108BD9-81ED-4DB2-BD59-A6C34878D82A}">
                    <a16:rowId xmlns:a16="http://schemas.microsoft.com/office/drawing/2014/main" val="3294120860"/>
                  </a:ext>
                </a:extLst>
              </a:tr>
            </a:tbl>
          </a:graphicData>
        </a:graphic>
      </p:graphicFrame>
      <p:sp>
        <p:nvSpPr>
          <p:cNvPr id="19" name="Text Placeholder 2">
            <a:extLst>
              <a:ext uri="{FF2B5EF4-FFF2-40B4-BE49-F238E27FC236}">
                <a16:creationId xmlns:a16="http://schemas.microsoft.com/office/drawing/2014/main" id="{FD9E76C2-98F8-4827-958E-8D748FE2EA3E}"/>
              </a:ext>
            </a:extLst>
          </p:cNvPr>
          <p:cNvSpPr txBox="1">
            <a:spLocks/>
          </p:cNvSpPr>
          <p:nvPr/>
        </p:nvSpPr>
        <p:spPr>
          <a:xfrm>
            <a:off x="1193800" y="1117937"/>
            <a:ext cx="13868400" cy="1015663"/>
          </a:xfrm>
          <a:prstGeom prst="rect">
            <a:avLst/>
          </a:prstGeom>
        </p:spPr>
        <p:txBody>
          <a:bodyPr wrap="square" lIns="0" tIns="0" rIns="0" bIns="0">
            <a:spAutoFit/>
          </a:bodyPr>
          <a:lstStyle>
            <a:lvl1pPr marL="0">
              <a:defRPr sz="3000" b="1"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defRPr sz="2000" b="1" i="0">
                <a:latin typeface="Tabac G3 SemiBold" panose="02000000000000000000" pitchFamily="2" charset="77"/>
                <a:ea typeface="Tabac G3 SemiBold" panose="02000000000000000000" pitchFamily="2" charset="77"/>
                <a:cs typeface="Tabac G3 SemiBold" panose="02000000000000000000" pitchFamily="2" charset="77"/>
              </a:defRPr>
            </a:lvl2pPr>
            <a:lvl3pPr marL="914400">
              <a:defRPr sz="2000" b="1" i="0">
                <a:latin typeface="Tabac G3 SemiBold" panose="02000000000000000000" pitchFamily="2" charset="77"/>
                <a:ea typeface="Tabac G3 SemiBold" panose="02000000000000000000" pitchFamily="2" charset="77"/>
                <a:cs typeface="Tabac G3 SemiBold" panose="02000000000000000000" pitchFamily="2" charset="77"/>
              </a:defRPr>
            </a:lvl3pPr>
            <a:lvl4pPr marL="1371600">
              <a:defRPr sz="2000" b="1" i="0">
                <a:latin typeface="Tabac G3 SemiBold" panose="02000000000000000000" pitchFamily="2" charset="77"/>
                <a:ea typeface="Tabac G3 SemiBold" panose="02000000000000000000" pitchFamily="2" charset="77"/>
                <a:cs typeface="Tabac G3 SemiBold" panose="02000000000000000000" pitchFamily="2" charset="77"/>
              </a:defRPr>
            </a:lvl4pPr>
            <a:lvl5pPr marL="1828800">
              <a:defRPr sz="2000" b="1" i="0">
                <a:latin typeface="Tabac G3 SemiBold" panose="02000000000000000000" pitchFamily="2" charset="77"/>
                <a:ea typeface="Tabac G3 SemiBold" panose="02000000000000000000" pitchFamily="2" charset="77"/>
                <a:cs typeface="Tabac G3 SemiBold" panose="02000000000000000000"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6600" kern="0" dirty="0">
                <a:solidFill>
                  <a:srgbClr val="17399D"/>
                </a:solidFill>
              </a:rPr>
              <a:t>ISPE Executive Committee, 2024-2025</a:t>
            </a:r>
          </a:p>
        </p:txBody>
      </p:sp>
      <p:sp>
        <p:nvSpPr>
          <p:cNvPr id="2" name="Slide Number Placeholder 1">
            <a:extLst>
              <a:ext uri="{FF2B5EF4-FFF2-40B4-BE49-F238E27FC236}">
                <a16:creationId xmlns:a16="http://schemas.microsoft.com/office/drawing/2014/main" id="{A7C3DF14-5134-4320-98E4-270F4040FBE7}"/>
              </a:ext>
            </a:extLst>
          </p:cNvPr>
          <p:cNvSpPr>
            <a:spLocks noGrp="1"/>
          </p:cNvSpPr>
          <p:nvPr>
            <p:ph type="sldNum" sz="quarter" idx="4294967295"/>
          </p:nvPr>
        </p:nvSpPr>
        <p:spPr/>
        <p:txBody>
          <a:bodyPr/>
          <a:lstStyle/>
          <a:p>
            <a:pPr marL="25400">
              <a:spcBef>
                <a:spcPts val="60"/>
              </a:spcBef>
            </a:pPr>
            <a:r>
              <a:rPr lang="en-US" spc="5" dirty="0"/>
              <a:t>08</a:t>
            </a:r>
          </a:p>
        </p:txBody>
      </p:sp>
      <p:pic>
        <p:nvPicPr>
          <p:cNvPr id="1026" name="Picture 2" descr="Lisa Pont">
            <a:extLst>
              <a:ext uri="{FF2B5EF4-FFF2-40B4-BE49-F238E27FC236}">
                <a16:creationId xmlns:a16="http://schemas.microsoft.com/office/drawing/2014/main" id="{28F116FC-A13D-2507-A051-FE6A65124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474" y="5481360"/>
            <a:ext cx="1524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D4D83CF-993D-2699-39C8-D879BEFEB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896" y="2387315"/>
            <a:ext cx="1524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AF6BC41-38B7-66B4-2262-69690BD0C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6416" y="2385431"/>
            <a:ext cx="1524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221D4DE3-4D0C-4E8C-559E-8EB15B5824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5768" y="2312112"/>
            <a:ext cx="1651776" cy="2146889"/>
          </a:xfrm>
          <a:prstGeom prst="rect">
            <a:avLst/>
          </a:prstGeom>
        </p:spPr>
      </p:pic>
      <p:pic>
        <p:nvPicPr>
          <p:cNvPr id="9" name="Immagine 8">
            <a:extLst>
              <a:ext uri="{FF2B5EF4-FFF2-40B4-BE49-F238E27FC236}">
                <a16:creationId xmlns:a16="http://schemas.microsoft.com/office/drawing/2014/main" id="{7E0591B4-6DD8-9CE3-18FA-6A861D3D4294}"/>
              </a:ext>
            </a:extLst>
          </p:cNvPr>
          <p:cNvPicPr>
            <a:picLocks noChangeAspect="1"/>
          </p:cNvPicPr>
          <p:nvPr/>
        </p:nvPicPr>
        <p:blipFill>
          <a:blip r:embed="rId7"/>
          <a:stretch>
            <a:fillRect/>
          </a:stretch>
        </p:blipFill>
        <p:spPr>
          <a:xfrm>
            <a:off x="9490024" y="5385294"/>
            <a:ext cx="1574800" cy="2362200"/>
          </a:xfrm>
          <a:prstGeom prst="rect">
            <a:avLst/>
          </a:prstGeom>
        </p:spPr>
      </p:pic>
    </p:spTree>
    <p:extLst>
      <p:ext uri="{BB962C8B-B14F-4D97-AF65-F5344CB8AC3E}">
        <p14:creationId xmlns:p14="http://schemas.microsoft.com/office/powerpoint/2010/main" val="1446054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E06A7F20B804A83357ACE92625B43" ma:contentTypeVersion="15" ma:contentTypeDescription="Create a new document." ma:contentTypeScope="" ma:versionID="29cad28258142ae48c98ed0c184f36f3">
  <xsd:schema xmlns:xsd="http://www.w3.org/2001/XMLSchema" xmlns:xs="http://www.w3.org/2001/XMLSchema" xmlns:p="http://schemas.microsoft.com/office/2006/metadata/properties" xmlns:ns2="4a201653-82fd-4230-8b2e-4204c68b8f5f" xmlns:ns3="25350f51-4c43-4bfe-834d-4acf0cf69879" targetNamespace="http://schemas.microsoft.com/office/2006/metadata/properties" ma:root="true" ma:fieldsID="98ad71ef33a99040835f7f1db6775145" ns2:_="" ns3:_="">
    <xsd:import namespace="4a201653-82fd-4230-8b2e-4204c68b8f5f"/>
    <xsd:import namespace="25350f51-4c43-4bfe-834d-4acf0cf698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01653-82fd-4230-8b2e-4204c68b8f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3486d5f-0198-4fe6-9ac5-bd9f70c295c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350f51-4c43-4bfe-834d-4acf0cf6987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8c3483a-a39f-4bd5-9fa7-a6a46f731536}" ma:internalName="TaxCatchAll" ma:showField="CatchAllData" ma:web="25350f51-4c43-4bfe-834d-4acf0cf6987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201653-82fd-4230-8b2e-4204c68b8f5f">
      <Terms xmlns="http://schemas.microsoft.com/office/infopath/2007/PartnerControls"/>
    </lcf76f155ced4ddcb4097134ff3c332f>
    <TaxCatchAll xmlns="25350f51-4c43-4bfe-834d-4acf0cf69879" xsi:nil="true"/>
  </documentManagement>
</p:properties>
</file>

<file path=customXml/itemProps1.xml><?xml version="1.0" encoding="utf-8"?>
<ds:datastoreItem xmlns:ds="http://schemas.openxmlformats.org/officeDocument/2006/customXml" ds:itemID="{8413D1D3-BB53-4767-9DEC-DAA2520C4DCF}">
  <ds:schemaRefs>
    <ds:schemaRef ds:uri="http://schemas.microsoft.com/sharepoint/v3/contenttype/forms"/>
  </ds:schemaRefs>
</ds:datastoreItem>
</file>

<file path=customXml/itemProps2.xml><?xml version="1.0" encoding="utf-8"?>
<ds:datastoreItem xmlns:ds="http://schemas.openxmlformats.org/officeDocument/2006/customXml" ds:itemID="{E0553171-4CF3-4374-A96D-239187A00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01653-82fd-4230-8b2e-4204c68b8f5f"/>
    <ds:schemaRef ds:uri="25350f51-4c43-4bfe-834d-4acf0cf698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C61F8E-905B-42AC-89A3-DE99BDEAB3C6}">
  <ds:schemaRefs>
    <ds:schemaRef ds:uri="http://purl.org/dc/terms/"/>
    <ds:schemaRef ds:uri="http://schemas.microsoft.com/office/2006/documentManagement/types"/>
    <ds:schemaRef ds:uri="http://www.w3.org/XML/1998/namespace"/>
    <ds:schemaRef ds:uri="http://schemas.openxmlformats.org/package/2006/metadata/core-properties"/>
    <ds:schemaRef ds:uri="25350f51-4c43-4bfe-834d-4acf0cf69879"/>
    <ds:schemaRef ds:uri="http://schemas.microsoft.com/office/2006/metadata/properties"/>
    <ds:schemaRef ds:uri="http://purl.org/dc/dcmitype/"/>
    <ds:schemaRef ds:uri="http://purl.org/dc/elements/1.1/"/>
    <ds:schemaRef ds:uri="http://schemas.microsoft.com/office/infopath/2007/PartnerControls"/>
    <ds:schemaRef ds:uri="4a201653-82fd-4230-8b2e-4204c68b8f5f"/>
  </ds:schemaRefs>
</ds:datastoreItem>
</file>

<file path=docProps/app.xml><?xml version="1.0" encoding="utf-8"?>
<Properties xmlns="http://schemas.openxmlformats.org/officeDocument/2006/extended-properties" xmlns:vt="http://schemas.openxmlformats.org/officeDocument/2006/docPropsVTypes">
  <Template/>
  <TotalTime>1460</TotalTime>
  <Words>4065</Words>
  <Application>Microsoft Office PowerPoint</Application>
  <PresentationFormat>Custom</PresentationFormat>
  <Paragraphs>576</Paragraphs>
  <Slides>54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Aptos</vt:lpstr>
      <vt:lpstr>Aptos Narrow</vt:lpstr>
      <vt:lpstr>Arial</vt:lpstr>
      <vt:lpstr>Calibri</vt:lpstr>
      <vt:lpstr>Tabac G3 SemiBold</vt:lpstr>
      <vt:lpstr>TabacSansMedium</vt:lpstr>
      <vt:lpstr>Wingdings</vt:lpstr>
      <vt:lpstr>Work Sans</vt:lpstr>
      <vt:lpstr>Office Theme</vt:lpstr>
      <vt:lpstr>Slide-deck for onboarding leaders/chairs/co-chairs of Committee/Council/SIGs/RIGs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Committees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Councils</vt:lpstr>
      <vt:lpstr>PowerPoint Presentation</vt:lpstr>
      <vt:lpstr>SIGs</vt:lpstr>
      <vt:lpstr>PowerPoint Presentation</vt:lpstr>
      <vt:lpstr>RIGs</vt:lpstr>
      <vt:lpstr>PowerPoint Presentation</vt:lpstr>
      <vt:lpstr>PowerPoint Presentation</vt:lpstr>
      <vt:lpstr>Kellen Staff Support for Standing Committees </vt:lpstr>
      <vt:lpstr>Specific Topics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Meetings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Treatment Shown  Here For Reference</dc:title>
  <dc:creator>kirchmayer</dc:creator>
  <cp:lastModifiedBy>Lund, Jennifer L</cp:lastModifiedBy>
  <cp:revision>87</cp:revision>
  <dcterms:created xsi:type="dcterms:W3CDTF">2019-04-19T16:50:19Z</dcterms:created>
  <dcterms:modified xsi:type="dcterms:W3CDTF">2024-10-07T15:41:57Z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2019-04-19T00:00:00Z</vt:filetime>
  </property>
  <property fmtid="{D5CDD505-2E9C-101B-9397-08002B2CF9AE}" pid="3" name="Creator">
    <vt:lpwstr>Adobe InDesign CC 14.0 (Macintosh)</vt:lpwstr>
  </property>
  <property fmtid="{D5CDD505-2E9C-101B-9397-08002B2CF9AE}" pid="4" name="LastSaved">
    <vt:filetime>2019-04-19T00:00:00Z</vt:filetime>
  </property>
  <property fmtid="{D5CDD505-2E9C-101B-9397-08002B2CF9AE}" pid="5" name="ContentTypeId">
    <vt:lpwstr>0x010100026E06A7F20B804A83357ACE92625B43</vt:lpwstr>
  </property>
  <property fmtid="{D5CDD505-2E9C-101B-9397-08002B2CF9AE}" pid="6" name="MediaServiceImageTags">
    <vt:lpwstr/>
  </property>
  <property fmtid="{D5CDD505-2E9C-101B-9397-08002B2CF9AE}" pid="7" name="_ExtendedDescription">
    <vt:lpwstr/>
  </property>
  <property fmtid="{D5CDD505-2E9C-101B-9397-08002B2CF9AE}" pid="8" name="Order">
    <vt:r8>61905900</vt:r8>
  </property>
</Properties>
</file>