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56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3E96"/>
    <a:srgbClr val="F78E2B"/>
    <a:srgbClr val="FFC730"/>
    <a:srgbClr val="003146"/>
    <a:srgbClr val="00263E"/>
    <a:srgbClr val="1FB258"/>
    <a:srgbClr val="F7C0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52"/>
    <p:restoredTop sz="96327"/>
  </p:normalViewPr>
  <p:slideViewPr>
    <p:cSldViewPr snapToGrid="0" snapToObjects="1">
      <p:cViewPr varScale="1">
        <p:scale>
          <a:sx n="107" d="100"/>
          <a:sy n="107" d="100"/>
        </p:scale>
        <p:origin x="3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es Vrac" userId="0e4f1734-6a18-46e0-99ab-d99e607ed8a7" providerId="ADAL" clId="{FA95A10A-C385-4159-B1FC-9D531D891086}"/>
    <pc:docChg chg="custSel addSld delSld modSld sldOrd">
      <pc:chgData name="James Vrac" userId="0e4f1734-6a18-46e0-99ab-d99e607ed8a7" providerId="ADAL" clId="{FA95A10A-C385-4159-B1FC-9D531D891086}" dt="2023-07-20T18:16:04.349" v="334" actId="404"/>
      <pc:docMkLst>
        <pc:docMk/>
      </pc:docMkLst>
      <pc:sldChg chg="del">
        <pc:chgData name="James Vrac" userId="0e4f1734-6a18-46e0-99ab-d99e607ed8a7" providerId="ADAL" clId="{FA95A10A-C385-4159-B1FC-9D531D891086}" dt="2023-07-20T18:01:35.191" v="87" actId="47"/>
        <pc:sldMkLst>
          <pc:docMk/>
          <pc:sldMk cId="1276581317" sldId="256"/>
        </pc:sldMkLst>
      </pc:sldChg>
      <pc:sldChg chg="addSp modSp add del mod">
        <pc:chgData name="James Vrac" userId="0e4f1734-6a18-46e0-99ab-d99e607ed8a7" providerId="ADAL" clId="{FA95A10A-C385-4159-B1FC-9D531D891086}" dt="2023-07-20T18:14:38.071" v="329"/>
        <pc:sldMkLst>
          <pc:docMk/>
          <pc:sldMk cId="3599713331" sldId="257"/>
        </pc:sldMkLst>
        <pc:spChg chg="mod">
          <ac:chgData name="James Vrac" userId="0e4f1734-6a18-46e0-99ab-d99e607ed8a7" providerId="ADAL" clId="{FA95A10A-C385-4159-B1FC-9D531D891086}" dt="2023-07-20T18:09:00.634" v="264" actId="1076"/>
          <ac:spMkLst>
            <pc:docMk/>
            <pc:sldMk cId="3599713331" sldId="257"/>
            <ac:spMk id="2" creationId="{036EAF77-8444-2DC7-429D-A90A0B093102}"/>
          </ac:spMkLst>
        </pc:spChg>
        <pc:spChg chg="mod">
          <ac:chgData name="James Vrac" userId="0e4f1734-6a18-46e0-99ab-d99e607ed8a7" providerId="ADAL" clId="{FA95A10A-C385-4159-B1FC-9D531D891086}" dt="2023-07-20T18:08:02.897" v="257" actId="207"/>
          <ac:spMkLst>
            <pc:docMk/>
            <pc:sldMk cId="3599713331" sldId="257"/>
            <ac:spMk id="3" creationId="{00000000-0000-0000-0000-000000000000}"/>
          </ac:spMkLst>
        </pc:spChg>
        <pc:spChg chg="mod">
          <ac:chgData name="James Vrac" userId="0e4f1734-6a18-46e0-99ab-d99e607ed8a7" providerId="ADAL" clId="{FA95A10A-C385-4159-B1FC-9D531D891086}" dt="2023-07-20T18:09:06.266" v="265" actId="1076"/>
          <ac:spMkLst>
            <pc:docMk/>
            <pc:sldMk cId="3599713331" sldId="257"/>
            <ac:spMk id="4" creationId="{50156F36-0ACF-9881-AEA8-EB911E70736B}"/>
          </ac:spMkLst>
        </pc:spChg>
        <pc:spChg chg="mod">
          <ac:chgData name="James Vrac" userId="0e4f1734-6a18-46e0-99ab-d99e607ed8a7" providerId="ADAL" clId="{FA95A10A-C385-4159-B1FC-9D531D891086}" dt="2023-07-20T18:09:16.725" v="266" actId="1076"/>
          <ac:spMkLst>
            <pc:docMk/>
            <pc:sldMk cId="3599713331" sldId="257"/>
            <ac:spMk id="5" creationId="{078E2282-FE30-7A3C-77E3-20E9CDCED64F}"/>
          </ac:spMkLst>
        </pc:spChg>
        <pc:spChg chg="mod">
          <ac:chgData name="James Vrac" userId="0e4f1734-6a18-46e0-99ab-d99e607ed8a7" providerId="ADAL" clId="{FA95A10A-C385-4159-B1FC-9D531D891086}" dt="2023-07-20T18:09:00.634" v="264" actId="1076"/>
          <ac:spMkLst>
            <pc:docMk/>
            <pc:sldMk cId="3599713331" sldId="257"/>
            <ac:spMk id="6" creationId="{252FC9C4-97DC-7CC6-EC91-BE177CBD2749}"/>
          </ac:spMkLst>
        </pc:spChg>
        <pc:spChg chg="mod">
          <ac:chgData name="James Vrac" userId="0e4f1734-6a18-46e0-99ab-d99e607ed8a7" providerId="ADAL" clId="{FA95A10A-C385-4159-B1FC-9D531D891086}" dt="2023-07-20T18:09:06.266" v="265" actId="1076"/>
          <ac:spMkLst>
            <pc:docMk/>
            <pc:sldMk cId="3599713331" sldId="257"/>
            <ac:spMk id="7" creationId="{7D754FA3-C083-D392-BABC-57BDBB53C598}"/>
          </ac:spMkLst>
        </pc:spChg>
        <pc:spChg chg="mod">
          <ac:chgData name="James Vrac" userId="0e4f1734-6a18-46e0-99ab-d99e607ed8a7" providerId="ADAL" clId="{FA95A10A-C385-4159-B1FC-9D531D891086}" dt="2023-07-20T18:09:16.725" v="266" actId="1076"/>
          <ac:spMkLst>
            <pc:docMk/>
            <pc:sldMk cId="3599713331" sldId="257"/>
            <ac:spMk id="8" creationId="{D4204995-E58E-4AD1-D93D-BAAC2A56C531}"/>
          </ac:spMkLst>
        </pc:spChg>
        <pc:spChg chg="mod">
          <ac:chgData name="James Vrac" userId="0e4f1734-6a18-46e0-99ab-d99e607ed8a7" providerId="ADAL" clId="{FA95A10A-C385-4159-B1FC-9D531D891086}" dt="2023-07-20T18:09:21.913" v="267" actId="1076"/>
          <ac:spMkLst>
            <pc:docMk/>
            <pc:sldMk cId="3599713331" sldId="257"/>
            <ac:spMk id="9" creationId="{44C92EA4-A659-B11F-BE27-EF91D4C07D42}"/>
          </ac:spMkLst>
        </pc:spChg>
        <pc:spChg chg="add mod">
          <ac:chgData name="James Vrac" userId="0e4f1734-6a18-46e0-99ab-d99e607ed8a7" providerId="ADAL" clId="{FA95A10A-C385-4159-B1FC-9D531D891086}" dt="2023-07-20T18:14:38.071" v="329"/>
          <ac:spMkLst>
            <pc:docMk/>
            <pc:sldMk cId="3599713331" sldId="257"/>
            <ac:spMk id="10" creationId="{3C4977DF-2848-E191-9FF8-53F97AC33A6F}"/>
          </ac:spMkLst>
        </pc:spChg>
      </pc:sldChg>
      <pc:sldChg chg="add del">
        <pc:chgData name="James Vrac" userId="0e4f1734-6a18-46e0-99ab-d99e607ed8a7" providerId="ADAL" clId="{FA95A10A-C385-4159-B1FC-9D531D891086}" dt="2023-07-20T18:10:28.752" v="278" actId="47"/>
        <pc:sldMkLst>
          <pc:docMk/>
          <pc:sldMk cId="408126495" sldId="259"/>
        </pc:sldMkLst>
      </pc:sldChg>
      <pc:sldChg chg="addSp modSp add mod">
        <pc:chgData name="James Vrac" userId="0e4f1734-6a18-46e0-99ab-d99e607ed8a7" providerId="ADAL" clId="{FA95A10A-C385-4159-B1FC-9D531D891086}" dt="2023-07-20T18:14:27.526" v="327" actId="1076"/>
        <pc:sldMkLst>
          <pc:docMk/>
          <pc:sldMk cId="2159234457" sldId="260"/>
        </pc:sldMkLst>
        <pc:spChg chg="add mod">
          <ac:chgData name="James Vrac" userId="0e4f1734-6a18-46e0-99ab-d99e607ed8a7" providerId="ADAL" clId="{FA95A10A-C385-4159-B1FC-9D531D891086}" dt="2023-07-20T18:14:27.526" v="327" actId="1076"/>
          <ac:spMkLst>
            <pc:docMk/>
            <pc:sldMk cId="2159234457" sldId="260"/>
            <ac:spMk id="2" creationId="{ED64A9BD-522D-4CEA-06ED-1EA1DE7D9195}"/>
          </ac:spMkLst>
        </pc:spChg>
        <pc:spChg chg="mod">
          <ac:chgData name="James Vrac" userId="0e4f1734-6a18-46e0-99ab-d99e607ed8a7" providerId="ADAL" clId="{FA95A10A-C385-4159-B1FC-9D531D891086}" dt="2023-07-20T18:05:33.854" v="105" actId="14100"/>
          <ac:spMkLst>
            <pc:docMk/>
            <pc:sldMk cId="2159234457" sldId="260"/>
            <ac:spMk id="3" creationId="{00000000-0000-0000-0000-000000000000}"/>
          </ac:spMkLst>
        </pc:spChg>
        <pc:spChg chg="mod">
          <ac:chgData name="James Vrac" userId="0e4f1734-6a18-46e0-99ab-d99e607ed8a7" providerId="ADAL" clId="{FA95A10A-C385-4159-B1FC-9D531D891086}" dt="2023-07-20T18:05:44.223" v="107" actId="1076"/>
          <ac:spMkLst>
            <pc:docMk/>
            <pc:sldMk cId="2159234457" sldId="260"/>
            <ac:spMk id="4" creationId="{A4E6EFF5-9B36-49A7-BFC5-FE1AE1DB81B5}"/>
          </ac:spMkLst>
        </pc:spChg>
      </pc:sldChg>
      <pc:sldChg chg="modSp mod ord">
        <pc:chgData name="James Vrac" userId="0e4f1734-6a18-46e0-99ab-d99e607ed8a7" providerId="ADAL" clId="{FA95A10A-C385-4159-B1FC-9D531D891086}" dt="2023-07-20T18:16:04.349" v="334" actId="404"/>
        <pc:sldMkLst>
          <pc:docMk/>
          <pc:sldMk cId="208080790" sldId="261"/>
        </pc:sldMkLst>
        <pc:spChg chg="mod">
          <ac:chgData name="James Vrac" userId="0e4f1734-6a18-46e0-99ab-d99e607ed8a7" providerId="ADAL" clId="{FA95A10A-C385-4159-B1FC-9D531D891086}" dt="2023-07-20T18:15:56.329" v="332" actId="1076"/>
          <ac:spMkLst>
            <pc:docMk/>
            <pc:sldMk cId="208080790" sldId="261"/>
            <ac:spMk id="2" creationId="{A7A98FCB-7B3E-604B-9FDE-22701AEC11D7}"/>
          </ac:spMkLst>
        </pc:spChg>
        <pc:spChg chg="mod">
          <ac:chgData name="James Vrac" userId="0e4f1734-6a18-46e0-99ab-d99e607ed8a7" providerId="ADAL" clId="{FA95A10A-C385-4159-B1FC-9D531D891086}" dt="2023-07-20T18:16:04.349" v="334" actId="404"/>
          <ac:spMkLst>
            <pc:docMk/>
            <pc:sldMk cId="208080790" sldId="261"/>
            <ac:spMk id="3" creationId="{BF057D75-033F-5149-A3E7-AD0D3F947B2D}"/>
          </ac:spMkLst>
        </pc:spChg>
      </pc:sldChg>
      <pc:sldChg chg="modSp mod">
        <pc:chgData name="James Vrac" userId="0e4f1734-6a18-46e0-99ab-d99e607ed8a7" providerId="ADAL" clId="{FA95A10A-C385-4159-B1FC-9D531D891086}" dt="2023-07-20T18:02:11.811" v="100" actId="27636"/>
        <pc:sldMkLst>
          <pc:docMk/>
          <pc:sldMk cId="3969162648" sldId="262"/>
        </pc:sldMkLst>
        <pc:spChg chg="mod">
          <ac:chgData name="James Vrac" userId="0e4f1734-6a18-46e0-99ab-d99e607ed8a7" providerId="ADAL" clId="{FA95A10A-C385-4159-B1FC-9D531D891086}" dt="2023-07-20T18:02:11.811" v="100" actId="27636"/>
          <ac:spMkLst>
            <pc:docMk/>
            <pc:sldMk cId="3969162648" sldId="262"/>
            <ac:spMk id="2" creationId="{B0E8DB03-3AAA-4247-D0FA-FC0B76C1CC84}"/>
          </ac:spMkLst>
        </pc:spChg>
        <pc:spChg chg="mod">
          <ac:chgData name="James Vrac" userId="0e4f1734-6a18-46e0-99ab-d99e607ed8a7" providerId="ADAL" clId="{FA95A10A-C385-4159-B1FC-9D531D891086}" dt="2023-07-20T18:01:59.410" v="98" actId="20577"/>
          <ac:spMkLst>
            <pc:docMk/>
            <pc:sldMk cId="3969162648" sldId="262"/>
            <ac:spMk id="3" creationId="{4CB324F9-76B7-4869-9EC2-E0D47572F42F}"/>
          </ac:spMkLst>
        </pc:spChg>
      </pc:sldChg>
      <pc:sldChg chg="addSp delSp modSp add del mod">
        <pc:chgData name="James Vrac" userId="0e4f1734-6a18-46e0-99ab-d99e607ed8a7" providerId="ADAL" clId="{FA95A10A-C385-4159-B1FC-9D531D891086}" dt="2023-07-20T18:14:36.855" v="328"/>
        <pc:sldMkLst>
          <pc:docMk/>
          <pc:sldMk cId="1410062787" sldId="263"/>
        </pc:sldMkLst>
        <pc:spChg chg="add del mod">
          <ac:chgData name="James Vrac" userId="0e4f1734-6a18-46e0-99ab-d99e607ed8a7" providerId="ADAL" clId="{FA95A10A-C385-4159-B1FC-9D531D891086}" dt="2023-07-20T18:14:21.281" v="326" actId="478"/>
          <ac:spMkLst>
            <pc:docMk/>
            <pc:sldMk cId="1410062787" sldId="263"/>
            <ac:spMk id="2" creationId="{8672FD7F-A48A-47F0-DF9C-AE5CE2D363C0}"/>
          </ac:spMkLst>
        </pc:spChg>
        <pc:spChg chg="mod">
          <ac:chgData name="James Vrac" userId="0e4f1734-6a18-46e0-99ab-d99e607ed8a7" providerId="ADAL" clId="{FA95A10A-C385-4159-B1FC-9D531D891086}" dt="2023-07-20T18:08:34.747" v="262" actId="27636"/>
          <ac:spMkLst>
            <pc:docMk/>
            <pc:sldMk cId="1410062787" sldId="263"/>
            <ac:spMk id="3" creationId="{00000000-0000-0000-0000-000000000000}"/>
          </ac:spMkLst>
        </pc:spChg>
        <pc:spChg chg="add mod">
          <ac:chgData name="James Vrac" userId="0e4f1734-6a18-46e0-99ab-d99e607ed8a7" providerId="ADAL" clId="{FA95A10A-C385-4159-B1FC-9D531D891086}" dt="2023-07-20T18:14:36.855" v="328"/>
          <ac:spMkLst>
            <pc:docMk/>
            <pc:sldMk cId="1410062787" sldId="263"/>
            <ac:spMk id="5" creationId="{0F69A365-A34A-AF9C-E78B-8EACDB093658}"/>
          </ac:spMkLst>
        </pc:spChg>
      </pc:sldChg>
      <pc:sldChg chg="modSp add del mod">
        <pc:chgData name="James Vrac" userId="0e4f1734-6a18-46e0-99ab-d99e607ed8a7" providerId="ADAL" clId="{FA95A10A-C385-4159-B1FC-9D531D891086}" dt="2023-07-20T18:10:28.752" v="278" actId="47"/>
        <pc:sldMkLst>
          <pc:docMk/>
          <pc:sldMk cId="1916488017" sldId="264"/>
        </pc:sldMkLst>
        <pc:spChg chg="mod">
          <ac:chgData name="James Vrac" userId="0e4f1734-6a18-46e0-99ab-d99e607ed8a7" providerId="ADAL" clId="{FA95A10A-C385-4159-B1FC-9D531D891086}" dt="2023-07-20T18:07:06.523" v="255" actId="27636"/>
          <ac:spMkLst>
            <pc:docMk/>
            <pc:sldMk cId="1916488017" sldId="264"/>
            <ac:spMk id="3" creationId="{00000000-0000-0000-0000-000000000000}"/>
          </ac:spMkLst>
        </pc:spChg>
      </pc:sldChg>
      <pc:sldChg chg="add del">
        <pc:chgData name="James Vrac" userId="0e4f1734-6a18-46e0-99ab-d99e607ed8a7" providerId="ADAL" clId="{FA95A10A-C385-4159-B1FC-9D531D891086}" dt="2023-07-20T18:10:24.657" v="277" actId="47"/>
        <pc:sldMkLst>
          <pc:docMk/>
          <pc:sldMk cId="3529548694" sldId="265"/>
        </pc:sldMkLst>
      </pc:sldChg>
      <pc:sldChg chg="modSp add del mod">
        <pc:chgData name="James Vrac" userId="0e4f1734-6a18-46e0-99ab-d99e607ed8a7" providerId="ADAL" clId="{FA95A10A-C385-4159-B1FC-9D531D891086}" dt="2023-07-20T18:10:24.657" v="277" actId="47"/>
        <pc:sldMkLst>
          <pc:docMk/>
          <pc:sldMk cId="3368585062" sldId="266"/>
        </pc:sldMkLst>
        <pc:spChg chg="mod">
          <ac:chgData name="James Vrac" userId="0e4f1734-6a18-46e0-99ab-d99e607ed8a7" providerId="ADAL" clId="{FA95A10A-C385-4159-B1FC-9D531D891086}" dt="2023-07-20T18:09:33.972" v="269" actId="27636"/>
          <ac:spMkLst>
            <pc:docMk/>
            <pc:sldMk cId="3368585062" sldId="266"/>
            <ac:spMk id="3" creationId="{00000000-0000-0000-0000-000000000000}"/>
          </ac:spMkLst>
        </pc:spChg>
      </pc:sldChg>
      <pc:sldChg chg="addSp delSp modSp add mod">
        <pc:chgData name="James Vrac" userId="0e4f1734-6a18-46e0-99ab-d99e607ed8a7" providerId="ADAL" clId="{FA95A10A-C385-4159-B1FC-9D531D891086}" dt="2023-07-20T18:14:57.298" v="330" actId="1076"/>
        <pc:sldMkLst>
          <pc:docMk/>
          <pc:sldMk cId="3598161707" sldId="267"/>
        </pc:sldMkLst>
        <pc:spChg chg="del">
          <ac:chgData name="James Vrac" userId="0e4f1734-6a18-46e0-99ab-d99e607ed8a7" providerId="ADAL" clId="{FA95A10A-C385-4159-B1FC-9D531D891086}" dt="2023-07-20T18:10:04.627" v="272" actId="478"/>
          <ac:spMkLst>
            <pc:docMk/>
            <pc:sldMk cId="3598161707" sldId="267"/>
            <ac:spMk id="2" creationId="{A7A98FCB-7B3E-604B-9FDE-22701AEC11D7}"/>
          </ac:spMkLst>
        </pc:spChg>
        <pc:spChg chg="del">
          <ac:chgData name="James Vrac" userId="0e4f1734-6a18-46e0-99ab-d99e607ed8a7" providerId="ADAL" clId="{FA95A10A-C385-4159-B1FC-9D531D891086}" dt="2023-07-20T18:10:03.025" v="271" actId="478"/>
          <ac:spMkLst>
            <pc:docMk/>
            <pc:sldMk cId="3598161707" sldId="267"/>
            <ac:spMk id="3" creationId="{BF057D75-033F-5149-A3E7-AD0D3F947B2D}"/>
          </ac:spMkLst>
        </pc:spChg>
        <pc:spChg chg="add del mod">
          <ac:chgData name="James Vrac" userId="0e4f1734-6a18-46e0-99ab-d99e607ed8a7" providerId="ADAL" clId="{FA95A10A-C385-4159-B1FC-9D531D891086}" dt="2023-07-20T18:10:08.706" v="274" actId="478"/>
          <ac:spMkLst>
            <pc:docMk/>
            <pc:sldMk cId="3598161707" sldId="267"/>
            <ac:spMk id="6" creationId="{BD8C9C91-83F0-D850-B93E-473671640D5C}"/>
          </ac:spMkLst>
        </pc:spChg>
        <pc:spChg chg="add del mod">
          <ac:chgData name="James Vrac" userId="0e4f1734-6a18-46e0-99ab-d99e607ed8a7" providerId="ADAL" clId="{FA95A10A-C385-4159-B1FC-9D531D891086}" dt="2023-07-20T18:10:07.087" v="273" actId="478"/>
          <ac:spMkLst>
            <pc:docMk/>
            <pc:sldMk cId="3598161707" sldId="267"/>
            <ac:spMk id="8" creationId="{16E0940A-F11A-F7C3-4367-BE3757F465F7}"/>
          </ac:spMkLst>
        </pc:spChg>
        <pc:spChg chg="add mod">
          <ac:chgData name="James Vrac" userId="0e4f1734-6a18-46e0-99ab-d99e607ed8a7" providerId="ADAL" clId="{FA95A10A-C385-4159-B1FC-9D531D891086}" dt="2023-07-20T18:11:02.636" v="288" actId="1076"/>
          <ac:spMkLst>
            <pc:docMk/>
            <pc:sldMk cId="3598161707" sldId="267"/>
            <ac:spMk id="9" creationId="{C2917BE7-C1B3-332A-C806-294E67FCC2C4}"/>
          </ac:spMkLst>
        </pc:spChg>
        <pc:spChg chg="add mod">
          <ac:chgData name="James Vrac" userId="0e4f1734-6a18-46e0-99ab-d99e607ed8a7" providerId="ADAL" clId="{FA95A10A-C385-4159-B1FC-9D531D891086}" dt="2023-07-20T18:12:52.794" v="316" actId="1035"/>
          <ac:spMkLst>
            <pc:docMk/>
            <pc:sldMk cId="3598161707" sldId="267"/>
            <ac:spMk id="10" creationId="{7F0D3AA2-47EE-9B5A-4DCA-1FB6F903CFB9}"/>
          </ac:spMkLst>
        </pc:spChg>
        <pc:spChg chg="add mod">
          <ac:chgData name="James Vrac" userId="0e4f1734-6a18-46e0-99ab-d99e607ed8a7" providerId="ADAL" clId="{FA95A10A-C385-4159-B1FC-9D531D891086}" dt="2023-07-20T18:14:57.298" v="330" actId="1076"/>
          <ac:spMkLst>
            <pc:docMk/>
            <pc:sldMk cId="3598161707" sldId="267"/>
            <ac:spMk id="11" creationId="{B22694E8-AEDE-4DCF-245A-BCBDB07A1947}"/>
          </ac:spMkLst>
        </pc:spChg>
      </pc:sldChg>
      <pc:sldChg chg="addSp delSp modSp add mod">
        <pc:chgData name="James Vrac" userId="0e4f1734-6a18-46e0-99ab-d99e607ed8a7" providerId="ADAL" clId="{FA95A10A-C385-4159-B1FC-9D531D891086}" dt="2023-07-20T18:12:43.882" v="311" actId="1076"/>
        <pc:sldMkLst>
          <pc:docMk/>
          <pc:sldMk cId="3642667705" sldId="268"/>
        </pc:sldMkLst>
        <pc:spChg chg="add del mod">
          <ac:chgData name="James Vrac" userId="0e4f1734-6a18-46e0-99ab-d99e607ed8a7" providerId="ADAL" clId="{FA95A10A-C385-4159-B1FC-9D531D891086}" dt="2023-07-20T18:11:46.096" v="293" actId="478"/>
          <ac:spMkLst>
            <pc:docMk/>
            <pc:sldMk cId="3642667705" sldId="268"/>
            <ac:spMk id="3" creationId="{F844BCFB-D002-BB13-1E9D-1D0AADCF7D53}"/>
          </ac:spMkLst>
        </pc:spChg>
        <pc:spChg chg="add mod">
          <ac:chgData name="James Vrac" userId="0e4f1734-6a18-46e0-99ab-d99e607ed8a7" providerId="ADAL" clId="{FA95A10A-C385-4159-B1FC-9D531D891086}" dt="2023-07-20T18:12:43.882" v="311" actId="1076"/>
          <ac:spMkLst>
            <pc:docMk/>
            <pc:sldMk cId="3642667705" sldId="268"/>
            <ac:spMk id="5" creationId="{D8511B63-6667-3A15-A4D6-6DBC4B7F46A2}"/>
          </ac:spMkLst>
        </pc:spChg>
        <pc:spChg chg="add mod">
          <ac:chgData name="James Vrac" userId="0e4f1734-6a18-46e0-99ab-d99e607ed8a7" providerId="ADAL" clId="{FA95A10A-C385-4159-B1FC-9D531D891086}" dt="2023-07-20T18:12:18.422" v="305" actId="1076"/>
          <ac:spMkLst>
            <pc:docMk/>
            <pc:sldMk cId="3642667705" sldId="268"/>
            <ac:spMk id="6" creationId="{EB507259-83A6-2BCB-F4AB-27F0E5B99BE3}"/>
          </ac:spMkLst>
        </pc:spChg>
        <pc:spChg chg="add mod">
          <ac:chgData name="James Vrac" userId="0e4f1734-6a18-46e0-99ab-d99e607ed8a7" providerId="ADAL" clId="{FA95A10A-C385-4159-B1FC-9D531D891086}" dt="2023-07-20T18:12:33.894" v="309" actId="1076"/>
          <ac:spMkLst>
            <pc:docMk/>
            <pc:sldMk cId="3642667705" sldId="268"/>
            <ac:spMk id="7" creationId="{537D5B37-9FFC-6770-8741-8523CEF9E0A2}"/>
          </ac:spMkLst>
        </pc:spChg>
        <pc:spChg chg="del">
          <ac:chgData name="James Vrac" userId="0e4f1734-6a18-46e0-99ab-d99e607ed8a7" providerId="ADAL" clId="{FA95A10A-C385-4159-B1FC-9D531D891086}" dt="2023-07-20T18:11:44.776" v="292" actId="478"/>
          <ac:spMkLst>
            <pc:docMk/>
            <pc:sldMk cId="3642667705" sldId="268"/>
            <ac:spMk id="9" creationId="{C2917BE7-C1B3-332A-C806-294E67FCC2C4}"/>
          </ac:spMkLst>
        </pc:spChg>
        <pc:spChg chg="del">
          <ac:chgData name="James Vrac" userId="0e4f1734-6a18-46e0-99ab-d99e607ed8a7" providerId="ADAL" clId="{FA95A10A-C385-4159-B1FC-9D531D891086}" dt="2023-07-20T18:11:47.452" v="294" actId="478"/>
          <ac:spMkLst>
            <pc:docMk/>
            <pc:sldMk cId="3642667705" sldId="268"/>
            <ac:spMk id="10" creationId="{7F0D3AA2-47EE-9B5A-4DCA-1FB6F903CFB9}"/>
          </ac:spMkLst>
        </pc:spChg>
        <pc:spChg chg="del">
          <ac:chgData name="James Vrac" userId="0e4f1734-6a18-46e0-99ab-d99e607ed8a7" providerId="ADAL" clId="{FA95A10A-C385-4159-B1FC-9D531D891086}" dt="2023-07-20T18:11:43.018" v="291" actId="478"/>
          <ac:spMkLst>
            <pc:docMk/>
            <pc:sldMk cId="3642667705" sldId="268"/>
            <ac:spMk id="11" creationId="{B22694E8-AEDE-4DCF-245A-BCBDB07A1947}"/>
          </ac:spMkLst>
        </pc:spChg>
      </pc:sldChg>
    </pc:docChg>
  </pc:docChgLst>
  <pc:docChgLst>
    <pc:chgData name="James Vrac" userId="0e4f1734-6a18-46e0-99ab-d99e607ed8a7" providerId="ADAL" clId="{524764F8-8416-4242-B687-1994AFDFFB70}"/>
    <pc:docChg chg="addSld delSld modSld">
      <pc:chgData name="James Vrac" userId="0e4f1734-6a18-46e0-99ab-d99e607ed8a7" providerId="ADAL" clId="{524764F8-8416-4242-B687-1994AFDFFB70}" dt="2023-12-08T13:59:08.661" v="5"/>
      <pc:docMkLst>
        <pc:docMk/>
      </pc:docMkLst>
      <pc:sldChg chg="add">
        <pc:chgData name="James Vrac" userId="0e4f1734-6a18-46e0-99ab-d99e607ed8a7" providerId="ADAL" clId="{524764F8-8416-4242-B687-1994AFDFFB70}" dt="2023-12-08T13:59:08.661" v="5"/>
        <pc:sldMkLst>
          <pc:docMk/>
          <pc:sldMk cId="1276581317" sldId="256"/>
        </pc:sldMkLst>
      </pc:sldChg>
      <pc:sldChg chg="del">
        <pc:chgData name="James Vrac" userId="0e4f1734-6a18-46e0-99ab-d99e607ed8a7" providerId="ADAL" clId="{524764F8-8416-4242-B687-1994AFDFFB70}" dt="2023-12-08T13:58:50.797" v="2" actId="47"/>
        <pc:sldMkLst>
          <pc:docMk/>
          <pc:sldMk cId="3599713331" sldId="257"/>
        </pc:sldMkLst>
      </pc:sldChg>
      <pc:sldChg chg="del">
        <pc:chgData name="James Vrac" userId="0e4f1734-6a18-46e0-99ab-d99e607ed8a7" providerId="ADAL" clId="{524764F8-8416-4242-B687-1994AFDFFB70}" dt="2023-12-08T13:58:49.405" v="0" actId="47"/>
        <pc:sldMkLst>
          <pc:docMk/>
          <pc:sldMk cId="2159234457" sldId="260"/>
        </pc:sldMkLst>
      </pc:sldChg>
      <pc:sldChg chg="del">
        <pc:chgData name="James Vrac" userId="0e4f1734-6a18-46e0-99ab-d99e607ed8a7" providerId="ADAL" clId="{524764F8-8416-4242-B687-1994AFDFFB70}" dt="2023-12-08T13:58:50.106" v="1" actId="47"/>
        <pc:sldMkLst>
          <pc:docMk/>
          <pc:sldMk cId="1410062787" sldId="263"/>
        </pc:sldMkLst>
      </pc:sldChg>
      <pc:sldChg chg="del">
        <pc:chgData name="James Vrac" userId="0e4f1734-6a18-46e0-99ab-d99e607ed8a7" providerId="ADAL" clId="{524764F8-8416-4242-B687-1994AFDFFB70}" dt="2023-12-08T13:58:54.212" v="3" actId="47"/>
        <pc:sldMkLst>
          <pc:docMk/>
          <pc:sldMk cId="132353611" sldId="264"/>
        </pc:sldMkLst>
      </pc:sldChg>
      <pc:sldChg chg="del">
        <pc:chgData name="James Vrac" userId="0e4f1734-6a18-46e0-99ab-d99e607ed8a7" providerId="ADAL" clId="{524764F8-8416-4242-B687-1994AFDFFB70}" dt="2023-12-08T13:58:55.160" v="4" actId="47"/>
        <pc:sldMkLst>
          <pc:docMk/>
          <pc:sldMk cId="1554089657" sldId="265"/>
        </pc:sldMkLst>
      </pc:sldChg>
    </pc:docChg>
  </pc:docChgLst>
  <pc:docChgLst>
    <pc:chgData name="James Vrac" userId="0e4f1734-6a18-46e0-99ab-d99e607ed8a7" providerId="ADAL" clId="{68F1000A-C91D-47FB-8BFA-DD5DD6039CD6}"/>
    <pc:docChg chg="custSel addSld delSld modSld sldOrd modMainMaster">
      <pc:chgData name="James Vrac" userId="0e4f1734-6a18-46e0-99ab-d99e607ed8a7" providerId="ADAL" clId="{68F1000A-C91D-47FB-8BFA-DD5DD6039CD6}" dt="2023-07-30T16:08:44.244" v="35" actId="1076"/>
      <pc:docMkLst>
        <pc:docMk/>
      </pc:docMkLst>
      <pc:sldChg chg="add del">
        <pc:chgData name="James Vrac" userId="0e4f1734-6a18-46e0-99ab-d99e607ed8a7" providerId="ADAL" clId="{68F1000A-C91D-47FB-8BFA-DD5DD6039CD6}" dt="2023-07-20T23:19:27.364" v="5"/>
        <pc:sldMkLst>
          <pc:docMk/>
          <pc:sldMk cId="3599713331" sldId="257"/>
        </pc:sldMkLst>
      </pc:sldChg>
      <pc:sldChg chg="add del">
        <pc:chgData name="James Vrac" userId="0e4f1734-6a18-46e0-99ab-d99e607ed8a7" providerId="ADAL" clId="{68F1000A-C91D-47FB-8BFA-DD5DD6039CD6}" dt="2023-07-20T23:19:27.364" v="5"/>
        <pc:sldMkLst>
          <pc:docMk/>
          <pc:sldMk cId="2159234457" sldId="260"/>
        </pc:sldMkLst>
      </pc:sldChg>
      <pc:sldChg chg="addSp delSp modSp mod ord">
        <pc:chgData name="James Vrac" userId="0e4f1734-6a18-46e0-99ab-d99e607ed8a7" providerId="ADAL" clId="{68F1000A-C91D-47FB-8BFA-DD5DD6039CD6}" dt="2023-07-20T23:21:34.634" v="27" actId="14100"/>
        <pc:sldMkLst>
          <pc:docMk/>
          <pc:sldMk cId="208080790" sldId="261"/>
        </pc:sldMkLst>
        <pc:spChg chg="del">
          <ac:chgData name="James Vrac" userId="0e4f1734-6a18-46e0-99ab-d99e607ed8a7" providerId="ADAL" clId="{68F1000A-C91D-47FB-8BFA-DD5DD6039CD6}" dt="2023-07-20T23:21:12.987" v="22" actId="478"/>
          <ac:spMkLst>
            <pc:docMk/>
            <pc:sldMk cId="208080790" sldId="261"/>
            <ac:spMk id="2" creationId="{A7A98FCB-7B3E-604B-9FDE-22701AEC11D7}"/>
          </ac:spMkLst>
        </pc:spChg>
        <pc:spChg chg="del">
          <ac:chgData name="James Vrac" userId="0e4f1734-6a18-46e0-99ab-d99e607ed8a7" providerId="ADAL" clId="{68F1000A-C91D-47FB-8BFA-DD5DD6039CD6}" dt="2023-07-20T23:21:18.447" v="23" actId="478"/>
          <ac:spMkLst>
            <pc:docMk/>
            <pc:sldMk cId="208080790" sldId="261"/>
            <ac:spMk id="3" creationId="{BF057D75-033F-5149-A3E7-AD0D3F947B2D}"/>
          </ac:spMkLst>
        </pc:spChg>
        <pc:spChg chg="add mod">
          <ac:chgData name="James Vrac" userId="0e4f1734-6a18-46e0-99ab-d99e607ed8a7" providerId="ADAL" clId="{68F1000A-C91D-47FB-8BFA-DD5DD6039CD6}" dt="2023-07-20T23:21:34.634" v="27" actId="14100"/>
          <ac:spMkLst>
            <pc:docMk/>
            <pc:sldMk cId="208080790" sldId="261"/>
            <ac:spMk id="6" creationId="{CCD50C0A-1402-8709-6307-6A0E2AF8A3EE}"/>
          </ac:spMkLst>
        </pc:spChg>
        <pc:spChg chg="add mod">
          <ac:chgData name="James Vrac" userId="0e4f1734-6a18-46e0-99ab-d99e607ed8a7" providerId="ADAL" clId="{68F1000A-C91D-47FB-8BFA-DD5DD6039CD6}" dt="2023-07-20T23:21:31.095" v="26" actId="14100"/>
          <ac:spMkLst>
            <pc:docMk/>
            <pc:sldMk cId="208080790" sldId="261"/>
            <ac:spMk id="8" creationId="{5C2BFFD2-2620-0517-7D05-110FE338BBE6}"/>
          </ac:spMkLst>
        </pc:spChg>
      </pc:sldChg>
      <pc:sldChg chg="modSp mod">
        <pc:chgData name="James Vrac" userId="0e4f1734-6a18-46e0-99ab-d99e607ed8a7" providerId="ADAL" clId="{68F1000A-C91D-47FB-8BFA-DD5DD6039CD6}" dt="2023-07-20T23:18:57.748" v="4" actId="1076"/>
        <pc:sldMkLst>
          <pc:docMk/>
          <pc:sldMk cId="3969162648" sldId="262"/>
        </pc:sldMkLst>
        <pc:spChg chg="mod">
          <ac:chgData name="James Vrac" userId="0e4f1734-6a18-46e0-99ab-d99e607ed8a7" providerId="ADAL" clId="{68F1000A-C91D-47FB-8BFA-DD5DD6039CD6}" dt="2023-07-20T23:18:57.748" v="4" actId="1076"/>
          <ac:spMkLst>
            <pc:docMk/>
            <pc:sldMk cId="3969162648" sldId="262"/>
            <ac:spMk id="3" creationId="{4CB324F9-76B7-4869-9EC2-E0D47572F42F}"/>
          </ac:spMkLst>
        </pc:spChg>
      </pc:sldChg>
      <pc:sldChg chg="modSp add del mod">
        <pc:chgData name="James Vrac" userId="0e4f1734-6a18-46e0-99ab-d99e607ed8a7" providerId="ADAL" clId="{68F1000A-C91D-47FB-8BFA-DD5DD6039CD6}" dt="2023-07-30T16:08:44.244" v="35" actId="1076"/>
        <pc:sldMkLst>
          <pc:docMk/>
          <pc:sldMk cId="1410062787" sldId="263"/>
        </pc:sldMkLst>
        <pc:spChg chg="mod">
          <ac:chgData name="James Vrac" userId="0e4f1734-6a18-46e0-99ab-d99e607ed8a7" providerId="ADAL" clId="{68F1000A-C91D-47FB-8BFA-DD5DD6039CD6}" dt="2023-07-30T16:08:44.244" v="35" actId="1076"/>
          <ac:spMkLst>
            <pc:docMk/>
            <pc:sldMk cId="1410062787" sldId="263"/>
            <ac:spMk id="3" creationId="{00000000-0000-0000-0000-000000000000}"/>
          </ac:spMkLst>
        </pc:spChg>
      </pc:sldChg>
      <pc:sldChg chg="addSp delSp modSp add mod">
        <pc:chgData name="James Vrac" userId="0e4f1734-6a18-46e0-99ab-d99e607ed8a7" providerId="ADAL" clId="{68F1000A-C91D-47FB-8BFA-DD5DD6039CD6}" dt="2023-07-20T23:20:50.203" v="19"/>
        <pc:sldMkLst>
          <pc:docMk/>
          <pc:sldMk cId="132353611" sldId="264"/>
        </pc:sldMkLst>
        <pc:spChg chg="del">
          <ac:chgData name="James Vrac" userId="0e4f1734-6a18-46e0-99ab-d99e607ed8a7" providerId="ADAL" clId="{68F1000A-C91D-47FB-8BFA-DD5DD6039CD6}" dt="2023-07-20T23:20:23.800" v="13" actId="478"/>
          <ac:spMkLst>
            <pc:docMk/>
            <pc:sldMk cId="132353611" sldId="264"/>
            <ac:spMk id="2" creationId="{A7A98FCB-7B3E-604B-9FDE-22701AEC11D7}"/>
          </ac:spMkLst>
        </pc:spChg>
        <pc:spChg chg="del">
          <ac:chgData name="James Vrac" userId="0e4f1734-6a18-46e0-99ab-d99e607ed8a7" providerId="ADAL" clId="{68F1000A-C91D-47FB-8BFA-DD5DD6039CD6}" dt="2023-07-20T23:20:28.157" v="15" actId="478"/>
          <ac:spMkLst>
            <pc:docMk/>
            <pc:sldMk cId="132353611" sldId="264"/>
            <ac:spMk id="3" creationId="{BF057D75-033F-5149-A3E7-AD0D3F947B2D}"/>
          </ac:spMkLst>
        </pc:spChg>
        <pc:spChg chg="add del mod">
          <ac:chgData name="James Vrac" userId="0e4f1734-6a18-46e0-99ab-d99e607ed8a7" providerId="ADAL" clId="{68F1000A-C91D-47FB-8BFA-DD5DD6039CD6}" dt="2023-07-20T23:20:26.426" v="14" actId="478"/>
          <ac:spMkLst>
            <pc:docMk/>
            <pc:sldMk cId="132353611" sldId="264"/>
            <ac:spMk id="6" creationId="{8D42A9C5-FEF0-3533-79BF-A6C896651026}"/>
          </ac:spMkLst>
        </pc:spChg>
        <pc:spChg chg="add del mod">
          <ac:chgData name="James Vrac" userId="0e4f1734-6a18-46e0-99ab-d99e607ed8a7" providerId="ADAL" clId="{68F1000A-C91D-47FB-8BFA-DD5DD6039CD6}" dt="2023-07-20T23:20:29.667" v="16" actId="478"/>
          <ac:spMkLst>
            <pc:docMk/>
            <pc:sldMk cId="132353611" sldId="264"/>
            <ac:spMk id="8" creationId="{B6E32FCC-828F-EF52-C36E-4BC5774348A1}"/>
          </ac:spMkLst>
        </pc:spChg>
        <pc:spChg chg="add mod">
          <ac:chgData name="James Vrac" userId="0e4f1734-6a18-46e0-99ab-d99e607ed8a7" providerId="ADAL" clId="{68F1000A-C91D-47FB-8BFA-DD5DD6039CD6}" dt="2023-07-20T23:20:50.203" v="19"/>
          <ac:spMkLst>
            <pc:docMk/>
            <pc:sldMk cId="132353611" sldId="264"/>
            <ac:spMk id="9" creationId="{05F5003F-F0E8-3216-B419-615F714CD8B4}"/>
          </ac:spMkLst>
        </pc:spChg>
        <pc:spChg chg="add mod">
          <ac:chgData name="James Vrac" userId="0e4f1734-6a18-46e0-99ab-d99e607ed8a7" providerId="ADAL" clId="{68F1000A-C91D-47FB-8BFA-DD5DD6039CD6}" dt="2023-07-20T23:20:50.203" v="19"/>
          <ac:spMkLst>
            <pc:docMk/>
            <pc:sldMk cId="132353611" sldId="264"/>
            <ac:spMk id="10" creationId="{E1761B60-BE52-11E5-F68A-5D2A90D2B020}"/>
          </ac:spMkLst>
        </pc:spChg>
        <pc:spChg chg="add mod">
          <ac:chgData name="James Vrac" userId="0e4f1734-6a18-46e0-99ab-d99e607ed8a7" providerId="ADAL" clId="{68F1000A-C91D-47FB-8BFA-DD5DD6039CD6}" dt="2023-07-20T23:20:50.203" v="19"/>
          <ac:spMkLst>
            <pc:docMk/>
            <pc:sldMk cId="132353611" sldId="264"/>
            <ac:spMk id="11" creationId="{21033DEC-6740-BBB0-6171-A260B63FB957}"/>
          </ac:spMkLst>
        </pc:spChg>
        <pc:spChg chg="add mod">
          <ac:chgData name="James Vrac" userId="0e4f1734-6a18-46e0-99ab-d99e607ed8a7" providerId="ADAL" clId="{68F1000A-C91D-47FB-8BFA-DD5DD6039CD6}" dt="2023-07-20T23:20:50.203" v="19"/>
          <ac:spMkLst>
            <pc:docMk/>
            <pc:sldMk cId="132353611" sldId="264"/>
            <ac:spMk id="12" creationId="{806D8DDC-8855-3A4F-6CC1-FE8AB310FFD8}"/>
          </ac:spMkLst>
        </pc:spChg>
      </pc:sldChg>
      <pc:sldChg chg="addSp delSp modSp add mod ord">
        <pc:chgData name="James Vrac" userId="0e4f1734-6a18-46e0-99ab-d99e607ed8a7" providerId="ADAL" clId="{68F1000A-C91D-47FB-8BFA-DD5DD6039CD6}" dt="2023-07-20T23:20:53.369" v="21"/>
        <pc:sldMkLst>
          <pc:docMk/>
          <pc:sldMk cId="1554089657" sldId="265"/>
        </pc:sldMkLst>
        <pc:spChg chg="del">
          <ac:chgData name="James Vrac" userId="0e4f1734-6a18-46e0-99ab-d99e607ed8a7" providerId="ADAL" clId="{68F1000A-C91D-47FB-8BFA-DD5DD6039CD6}" dt="2023-07-20T23:20:08.920" v="8" actId="478"/>
          <ac:spMkLst>
            <pc:docMk/>
            <pc:sldMk cId="1554089657" sldId="265"/>
            <ac:spMk id="2" creationId="{A7A98FCB-7B3E-604B-9FDE-22701AEC11D7}"/>
          </ac:spMkLst>
        </pc:spChg>
        <pc:spChg chg="del">
          <ac:chgData name="James Vrac" userId="0e4f1734-6a18-46e0-99ab-d99e607ed8a7" providerId="ADAL" clId="{68F1000A-C91D-47FB-8BFA-DD5DD6039CD6}" dt="2023-07-20T23:20:11.817" v="10" actId="478"/>
          <ac:spMkLst>
            <pc:docMk/>
            <pc:sldMk cId="1554089657" sldId="265"/>
            <ac:spMk id="3" creationId="{BF057D75-033F-5149-A3E7-AD0D3F947B2D}"/>
          </ac:spMkLst>
        </pc:spChg>
        <pc:spChg chg="add del mod">
          <ac:chgData name="James Vrac" userId="0e4f1734-6a18-46e0-99ab-d99e607ed8a7" providerId="ADAL" clId="{68F1000A-C91D-47FB-8BFA-DD5DD6039CD6}" dt="2023-07-20T23:20:10.237" v="9" actId="478"/>
          <ac:spMkLst>
            <pc:docMk/>
            <pc:sldMk cId="1554089657" sldId="265"/>
            <ac:spMk id="6" creationId="{8428EAE2-AB61-F01E-6207-DDF6CFA98AC1}"/>
          </ac:spMkLst>
        </pc:spChg>
        <pc:spChg chg="add del mod">
          <ac:chgData name="James Vrac" userId="0e4f1734-6a18-46e0-99ab-d99e607ed8a7" providerId="ADAL" clId="{68F1000A-C91D-47FB-8BFA-DD5DD6039CD6}" dt="2023-07-20T23:20:13.474" v="11" actId="478"/>
          <ac:spMkLst>
            <pc:docMk/>
            <pc:sldMk cId="1554089657" sldId="265"/>
            <ac:spMk id="8" creationId="{E83759A0-91ED-21E7-E923-70EA8361E082}"/>
          </ac:spMkLst>
        </pc:spChg>
        <pc:spChg chg="add mod">
          <ac:chgData name="James Vrac" userId="0e4f1734-6a18-46e0-99ab-d99e607ed8a7" providerId="ADAL" clId="{68F1000A-C91D-47FB-8BFA-DD5DD6039CD6}" dt="2023-07-20T23:20:14.634" v="12"/>
          <ac:spMkLst>
            <pc:docMk/>
            <pc:sldMk cId="1554089657" sldId="265"/>
            <ac:spMk id="9" creationId="{CB85FFA5-7A89-D3DA-74BC-D9116A6F1AE4}"/>
          </ac:spMkLst>
        </pc:spChg>
        <pc:spChg chg="add mod">
          <ac:chgData name="James Vrac" userId="0e4f1734-6a18-46e0-99ab-d99e607ed8a7" providerId="ADAL" clId="{68F1000A-C91D-47FB-8BFA-DD5DD6039CD6}" dt="2023-07-20T23:20:14.634" v="12"/>
          <ac:spMkLst>
            <pc:docMk/>
            <pc:sldMk cId="1554089657" sldId="265"/>
            <ac:spMk id="10" creationId="{67E26BA7-3BC6-5668-A317-3CA98D8AA9FE}"/>
          </ac:spMkLst>
        </pc:spChg>
        <pc:spChg chg="add mod">
          <ac:chgData name="James Vrac" userId="0e4f1734-6a18-46e0-99ab-d99e607ed8a7" providerId="ADAL" clId="{68F1000A-C91D-47FB-8BFA-DD5DD6039CD6}" dt="2023-07-20T23:20:14.634" v="12"/>
          <ac:spMkLst>
            <pc:docMk/>
            <pc:sldMk cId="1554089657" sldId="265"/>
            <ac:spMk id="11" creationId="{1BA2A4F6-C6AB-2A55-99A1-E9C355C2E2E8}"/>
          </ac:spMkLst>
        </pc:spChg>
        <pc:spChg chg="add mod">
          <ac:chgData name="James Vrac" userId="0e4f1734-6a18-46e0-99ab-d99e607ed8a7" providerId="ADAL" clId="{68F1000A-C91D-47FB-8BFA-DD5DD6039CD6}" dt="2023-07-20T23:20:14.634" v="12"/>
          <ac:spMkLst>
            <pc:docMk/>
            <pc:sldMk cId="1554089657" sldId="265"/>
            <ac:spMk id="12" creationId="{DBAA0B26-413A-EAD1-EA8A-FCB39C0D3D7D}"/>
          </ac:spMkLst>
        </pc:spChg>
      </pc:sldChg>
      <pc:sldChg chg="del">
        <pc:chgData name="James Vrac" userId="0e4f1734-6a18-46e0-99ab-d99e607ed8a7" providerId="ADAL" clId="{68F1000A-C91D-47FB-8BFA-DD5DD6039CD6}" dt="2023-07-20T23:17:34.439" v="0" actId="47"/>
        <pc:sldMkLst>
          <pc:docMk/>
          <pc:sldMk cId="3598161707" sldId="267"/>
        </pc:sldMkLst>
      </pc:sldChg>
      <pc:sldChg chg="del">
        <pc:chgData name="James Vrac" userId="0e4f1734-6a18-46e0-99ab-d99e607ed8a7" providerId="ADAL" clId="{68F1000A-C91D-47FB-8BFA-DD5DD6039CD6}" dt="2023-07-20T23:17:34.439" v="0" actId="47"/>
        <pc:sldMkLst>
          <pc:docMk/>
          <pc:sldMk cId="3642667705" sldId="268"/>
        </pc:sldMkLst>
      </pc:sldChg>
      <pc:sldMasterChg chg="delSldLayout modSldLayout">
        <pc:chgData name="James Vrac" userId="0e4f1734-6a18-46e0-99ab-d99e607ed8a7" providerId="ADAL" clId="{68F1000A-C91D-47FB-8BFA-DD5DD6039CD6}" dt="2023-07-20T23:22:13.880" v="31" actId="14100"/>
        <pc:sldMasterMkLst>
          <pc:docMk/>
          <pc:sldMasterMk cId="3339742359" sldId="2147483648"/>
        </pc:sldMasterMkLst>
        <pc:sldLayoutChg chg="del">
          <pc:chgData name="James Vrac" userId="0e4f1734-6a18-46e0-99ab-d99e607ed8a7" providerId="ADAL" clId="{68F1000A-C91D-47FB-8BFA-DD5DD6039CD6}" dt="2023-07-20T23:18:12.569" v="3" actId="2696"/>
          <pc:sldLayoutMkLst>
            <pc:docMk/>
            <pc:sldMasterMk cId="3339742359" sldId="2147483648"/>
            <pc:sldLayoutMk cId="1383160214" sldId="2147483649"/>
          </pc:sldLayoutMkLst>
        </pc:sldLayoutChg>
        <pc:sldLayoutChg chg="addSp delSp modSp mod">
          <pc:chgData name="James Vrac" userId="0e4f1734-6a18-46e0-99ab-d99e607ed8a7" providerId="ADAL" clId="{68F1000A-C91D-47FB-8BFA-DD5DD6039CD6}" dt="2023-07-20T23:22:13.880" v="31" actId="14100"/>
          <pc:sldLayoutMkLst>
            <pc:docMk/>
            <pc:sldMasterMk cId="3339742359" sldId="2147483648"/>
            <pc:sldLayoutMk cId="138378448" sldId="2147483653"/>
          </pc:sldLayoutMkLst>
          <pc:spChg chg="mod">
            <ac:chgData name="James Vrac" userId="0e4f1734-6a18-46e0-99ab-d99e607ed8a7" providerId="ADAL" clId="{68F1000A-C91D-47FB-8BFA-DD5DD6039CD6}" dt="2023-07-20T23:22:06.122" v="30" actId="14100"/>
            <ac:spMkLst>
              <pc:docMk/>
              <pc:sldMasterMk cId="3339742359" sldId="2147483648"/>
              <pc:sldLayoutMk cId="138378448" sldId="2147483653"/>
              <ac:spMk id="2" creationId="{EE8F4E75-1EA7-C842-8EB7-D04C610643D6}"/>
            </ac:spMkLst>
          </pc:spChg>
          <pc:spChg chg="mod">
            <ac:chgData name="James Vrac" userId="0e4f1734-6a18-46e0-99ab-d99e607ed8a7" providerId="ADAL" clId="{68F1000A-C91D-47FB-8BFA-DD5DD6039CD6}" dt="2023-07-20T23:22:13.880" v="31" actId="14100"/>
            <ac:spMkLst>
              <pc:docMk/>
              <pc:sldMasterMk cId="3339742359" sldId="2147483648"/>
              <pc:sldLayoutMk cId="138378448" sldId="2147483653"/>
              <ac:spMk id="4" creationId="{C96BBB1D-3227-404F-BB5D-79B3AAFBD49F}"/>
            </ac:spMkLst>
          </pc:spChg>
          <pc:grpChg chg="add mod">
            <ac:chgData name="James Vrac" userId="0e4f1734-6a18-46e0-99ab-d99e607ed8a7" providerId="ADAL" clId="{68F1000A-C91D-47FB-8BFA-DD5DD6039CD6}" dt="2023-07-20T23:17:59.552" v="2"/>
            <ac:grpSpMkLst>
              <pc:docMk/>
              <pc:sldMasterMk cId="3339742359" sldId="2147483648"/>
              <pc:sldLayoutMk cId="138378448" sldId="2147483653"/>
              <ac:grpSpMk id="3" creationId="{DBE781EB-9D62-1E9D-875F-06981468C198}"/>
            </ac:grpSpMkLst>
          </pc:grpChg>
          <pc:grpChg chg="mod">
            <ac:chgData name="James Vrac" userId="0e4f1734-6a18-46e0-99ab-d99e607ed8a7" providerId="ADAL" clId="{68F1000A-C91D-47FB-8BFA-DD5DD6039CD6}" dt="2023-07-20T23:17:59.552" v="2"/>
            <ac:grpSpMkLst>
              <pc:docMk/>
              <pc:sldMasterMk cId="3339742359" sldId="2147483648"/>
              <pc:sldLayoutMk cId="138378448" sldId="2147483653"/>
              <ac:grpSpMk id="8" creationId="{3EC81CA1-147A-4E96-97F4-4AC973762094}"/>
            </ac:grpSpMkLst>
          </pc:grpChg>
          <pc:picChg chg="del">
            <ac:chgData name="James Vrac" userId="0e4f1734-6a18-46e0-99ab-d99e607ed8a7" providerId="ADAL" clId="{68F1000A-C91D-47FB-8BFA-DD5DD6039CD6}" dt="2023-07-20T23:17:50.469" v="1" actId="478"/>
            <ac:picMkLst>
              <pc:docMk/>
              <pc:sldMasterMk cId="3339742359" sldId="2147483648"/>
              <pc:sldLayoutMk cId="138378448" sldId="2147483653"/>
              <ac:picMk id="5" creationId="{A15DF3EF-57E3-4910-D626-DE729BD84BE3}"/>
            </ac:picMkLst>
          </pc:picChg>
          <pc:picChg chg="mod">
            <ac:chgData name="James Vrac" userId="0e4f1734-6a18-46e0-99ab-d99e607ed8a7" providerId="ADAL" clId="{68F1000A-C91D-47FB-8BFA-DD5DD6039CD6}" dt="2023-07-20T23:17:59.552" v="2"/>
            <ac:picMkLst>
              <pc:docMk/>
              <pc:sldMasterMk cId="3339742359" sldId="2147483648"/>
              <pc:sldLayoutMk cId="138378448" sldId="2147483653"/>
              <ac:picMk id="6" creationId="{5222CF08-1BAE-8403-E80E-4D71AB1908C4}"/>
            </ac:picMkLst>
          </pc:picChg>
          <pc:picChg chg="mod">
            <ac:chgData name="James Vrac" userId="0e4f1734-6a18-46e0-99ab-d99e607ed8a7" providerId="ADAL" clId="{68F1000A-C91D-47FB-8BFA-DD5DD6039CD6}" dt="2023-07-20T23:17:59.552" v="2"/>
            <ac:picMkLst>
              <pc:docMk/>
              <pc:sldMasterMk cId="3339742359" sldId="2147483648"/>
              <pc:sldLayoutMk cId="138378448" sldId="2147483653"/>
              <ac:picMk id="9" creationId="{76FE71A8-F57B-BE7E-F49A-D96884F468E4}"/>
            </ac:picMkLst>
          </pc:picChg>
          <pc:picChg chg="mod">
            <ac:chgData name="James Vrac" userId="0e4f1734-6a18-46e0-99ab-d99e607ed8a7" providerId="ADAL" clId="{68F1000A-C91D-47FB-8BFA-DD5DD6039CD6}" dt="2023-07-20T23:17:59.552" v="2"/>
            <ac:picMkLst>
              <pc:docMk/>
              <pc:sldMasterMk cId="3339742359" sldId="2147483648"/>
              <pc:sldLayoutMk cId="138378448" sldId="2147483653"/>
              <ac:picMk id="10" creationId="{0FA27D15-10A0-E2BF-3C9A-B56311C51657}"/>
            </ac:picMkLst>
          </pc:picChg>
          <pc:picChg chg="mod">
            <ac:chgData name="James Vrac" userId="0e4f1734-6a18-46e0-99ab-d99e607ed8a7" providerId="ADAL" clId="{68F1000A-C91D-47FB-8BFA-DD5DD6039CD6}" dt="2023-07-20T23:17:59.552" v="2"/>
            <ac:picMkLst>
              <pc:docMk/>
              <pc:sldMasterMk cId="3339742359" sldId="2147483648"/>
              <pc:sldLayoutMk cId="138378448" sldId="2147483653"/>
              <ac:picMk id="11" creationId="{8C4990DB-2668-6372-B931-D577C83B2208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6681AA7-5A9F-4892-DEE2-BD52584778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10A63D-1AEA-2E87-8C80-1FD8E6DE877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88E3F-6BFE-6348-9A57-06E60C20C5A7}" type="datetimeFigureOut">
              <a:rPr lang="en-US" smtClean="0"/>
              <a:t>12/22/2023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E84D10-EF85-FE16-064C-E2FD3DE2948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044853-26E7-7C70-3FAB-F924BA47960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E346B-CB89-2142-BC60-CF8369DF0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28852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CBAD9-7E13-284F-8249-108BDC406214}" type="datetimeFigureOut">
              <a:rPr lang="en-US" smtClean="0"/>
              <a:t>12/22/2023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092D9D-ED34-7941-AF37-929D101B7A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069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7E109B0-75AA-9F7C-D1A2-5F252852CEE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7974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 2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DA82D-BBA1-2B45-BD93-C74E33F55D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6062" y="463639"/>
            <a:ext cx="4005721" cy="4731816"/>
          </a:xfrm>
        </p:spPr>
        <p:txBody>
          <a:bodyPr anchor="ctr">
            <a:normAutofit/>
          </a:bodyPr>
          <a:lstStyle>
            <a:lvl1pPr>
              <a:defRPr sz="4600">
                <a:solidFill>
                  <a:srgbClr val="483E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C8B59-014C-4F45-823D-0DBFA76BF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6852" y="463639"/>
            <a:ext cx="6654188" cy="602923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6075" indent="-333375">
              <a:buClr>
                <a:srgbClr val="F78E2B"/>
              </a:buClr>
              <a:buFont typeface="System Font Regular"/>
              <a:buChar char="–"/>
              <a:tabLst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41350" indent="-295275">
              <a:buClr>
                <a:srgbClr val="F78E2B"/>
              </a:buClr>
              <a:buFont typeface="System Font Regular"/>
              <a:buChar char="&gt;"/>
              <a:tabLst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22338" indent="-280988">
              <a:buClr>
                <a:srgbClr val="F78E2B"/>
              </a:buClr>
              <a:buFont typeface="System Font Regular"/>
              <a:buChar char="–"/>
              <a:tabLst/>
              <a:defRPr i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579202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2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F4E75-1EA7-C842-8EB7-D04C61064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218" y="942499"/>
            <a:ext cx="11360727" cy="1365161"/>
          </a:xfrm>
        </p:spPr>
        <p:txBody>
          <a:bodyPr anchor="t">
            <a:normAutofit/>
          </a:bodyPr>
          <a:lstStyle>
            <a:lvl1pPr marL="0" indent="0">
              <a:tabLst>
                <a:tab pos="2565400" algn="l"/>
              </a:tabLst>
              <a:defRPr sz="4000">
                <a:solidFill>
                  <a:srgbClr val="483E96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BBB1D-3227-404F-BB5D-79B3AAFBD4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0217" y="2504164"/>
            <a:ext cx="11360728" cy="4035181"/>
          </a:xfrm>
        </p:spPr>
        <p:txBody>
          <a:bodyPr/>
          <a:lstStyle>
            <a:lvl1pPr>
              <a:spcAft>
                <a:spcPts val="400"/>
              </a:spcAft>
              <a:defRPr/>
            </a:lvl1pPr>
            <a:lvl2pPr>
              <a:spcAft>
                <a:spcPts val="400"/>
              </a:spcAft>
              <a:defRPr/>
            </a:lvl2pPr>
            <a:lvl3pPr>
              <a:spcAft>
                <a:spcPts val="400"/>
              </a:spcAft>
              <a:defRPr/>
            </a:lvl3pPr>
            <a:lvl4pPr>
              <a:spcAft>
                <a:spcPts val="400"/>
              </a:spcAft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83784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68B220-5922-E64E-925F-362CC621C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639" y="365125"/>
            <a:ext cx="11372046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4954D-1EFB-B247-B473-D0F065BD2D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3639" y="1825625"/>
            <a:ext cx="1137204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39742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0" r:id="rId2"/>
    <p:sldLayoutId id="2147483653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rgbClr val="483E96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400"/>
        </a:spcAft>
        <a:buClr>
          <a:srgbClr val="02B256"/>
        </a:buClr>
        <a:buFont typeface="Arial" panose="020B0604020202020204" pitchFamily="34" charset="0"/>
        <a:buNone/>
        <a:defRPr sz="2400" b="0" i="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Aktiv Grotesk Light" panose="020B0404020202020204" pitchFamily="34" charset="0"/>
          <a:cs typeface="Arial" panose="020B0604020202020204" pitchFamily="34" charset="0"/>
        </a:defRPr>
      </a:lvl1pPr>
      <a:lvl2pPr marL="346075" indent="-333375" algn="l" defTabSz="914400" rtl="0" eaLnBrk="1" latinLnBrk="0" hangingPunct="1">
        <a:lnSpc>
          <a:spcPct val="90000"/>
        </a:lnSpc>
        <a:spcBef>
          <a:spcPts val="500"/>
        </a:spcBef>
        <a:spcAft>
          <a:spcPts val="400"/>
        </a:spcAft>
        <a:buClr>
          <a:srgbClr val="F78E2B"/>
        </a:buClr>
        <a:buFont typeface="System Font Regular"/>
        <a:buChar char="–"/>
        <a:tabLst/>
        <a:defRPr sz="2000" b="0" i="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Aktiv Grotesk Light" panose="020B0404020202020204" pitchFamily="34" charset="0"/>
          <a:cs typeface="Arial" panose="020B0604020202020204" pitchFamily="34" charset="0"/>
        </a:defRPr>
      </a:lvl2pPr>
      <a:lvl3pPr marL="641350" indent="-295275" algn="l" defTabSz="914400" rtl="0" eaLnBrk="1" latinLnBrk="0" hangingPunct="1">
        <a:lnSpc>
          <a:spcPct val="90000"/>
        </a:lnSpc>
        <a:spcBef>
          <a:spcPts val="500"/>
        </a:spcBef>
        <a:spcAft>
          <a:spcPts val="400"/>
        </a:spcAft>
        <a:buClr>
          <a:srgbClr val="F78E2B"/>
        </a:buClr>
        <a:buFont typeface="System Font Regular"/>
        <a:buChar char="&gt;"/>
        <a:tabLst/>
        <a:defRPr sz="1800" b="0" i="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Aktiv Grotesk Light" panose="020B0404020202020204" pitchFamily="34" charset="0"/>
          <a:cs typeface="Arial" panose="020B0604020202020204" pitchFamily="34" charset="0"/>
        </a:defRPr>
      </a:lvl3pPr>
      <a:lvl4pPr marL="974725" indent="-333375" algn="l" defTabSz="914400" rtl="0" eaLnBrk="1" latinLnBrk="0" hangingPunct="1">
        <a:lnSpc>
          <a:spcPct val="90000"/>
        </a:lnSpc>
        <a:spcBef>
          <a:spcPts val="500"/>
        </a:spcBef>
        <a:spcAft>
          <a:spcPts val="400"/>
        </a:spcAft>
        <a:buClr>
          <a:srgbClr val="F78E2B"/>
        </a:buClr>
        <a:buFont typeface="System Font Regular"/>
        <a:buChar char="–"/>
        <a:tabLst/>
        <a:defRPr sz="1600" b="0" i="1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Aktiv Grotesk Light" panose="020B0404020202020204" pitchFamily="34" charset="0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2B256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n-lt"/>
          <a:ea typeface="Aktiv Grotesk Light" panose="020B0404020202020204" pitchFamily="34" charset="0"/>
          <a:cs typeface="Aktiv Grotesk Light" panose="020B04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6581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8DB03-3AAA-4247-D0FA-FC0B76C1C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578" y="850007"/>
            <a:ext cx="3992450" cy="5164428"/>
          </a:xfrm>
        </p:spPr>
        <p:txBody>
          <a:bodyPr>
            <a:normAutofit/>
          </a:bodyPr>
          <a:lstStyle/>
          <a:p>
            <a:r>
              <a:rPr lang="en-US" dirty="0"/>
              <a:t>Session/</a:t>
            </a:r>
            <a:br>
              <a:rPr lang="en-US" dirty="0"/>
            </a:br>
            <a:r>
              <a:rPr lang="en-US" dirty="0"/>
              <a:t>Presentation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324F9-76B7-4869-9EC2-E0D47572F4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6851" y="1803042"/>
            <a:ext cx="6772531" cy="3271231"/>
          </a:xfrm>
        </p:spPr>
        <p:txBody>
          <a:bodyPr/>
          <a:lstStyle/>
          <a:p>
            <a:pPr>
              <a:spcAft>
                <a:spcPts val="2000"/>
              </a:spcAft>
            </a:pPr>
            <a:r>
              <a:rPr lang="en-US" dirty="0"/>
              <a:t>Speaker 1 Name, </a:t>
            </a:r>
            <a:r>
              <a:rPr lang="en-US" i="1" dirty="0"/>
              <a:t>Affiliation</a:t>
            </a:r>
          </a:p>
          <a:p>
            <a:pPr>
              <a:spcAft>
                <a:spcPts val="2000"/>
              </a:spcAft>
            </a:pPr>
            <a:endParaRPr lang="en-US" i="1" dirty="0"/>
          </a:p>
          <a:p>
            <a:pPr>
              <a:spcAft>
                <a:spcPts val="2000"/>
              </a:spcAft>
            </a:pPr>
            <a:r>
              <a:rPr lang="en-US" dirty="0"/>
              <a:t>Speaker 2 Name, </a:t>
            </a:r>
            <a:r>
              <a:rPr lang="en-US" i="1" dirty="0"/>
              <a:t>Affiliation</a:t>
            </a:r>
          </a:p>
          <a:p>
            <a:pPr>
              <a:spcAft>
                <a:spcPts val="2000"/>
              </a:spcAft>
            </a:pPr>
            <a:endParaRPr lang="en-US" i="1" dirty="0"/>
          </a:p>
          <a:p>
            <a:pPr>
              <a:spcAft>
                <a:spcPts val="2000"/>
              </a:spcAft>
            </a:pPr>
            <a:r>
              <a:rPr lang="en-US" dirty="0"/>
              <a:t>Speaker 3 Name, </a:t>
            </a:r>
            <a:r>
              <a:rPr lang="en-US" i="1" dirty="0"/>
              <a:t>Affiliation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EEB0108-A97C-DA5A-8E5B-4CFB627038A3}"/>
              </a:ext>
            </a:extLst>
          </p:cNvPr>
          <p:cNvCxnSpPr>
            <a:cxnSpLocks/>
          </p:cNvCxnSpPr>
          <p:nvPr/>
        </p:nvCxnSpPr>
        <p:spPr>
          <a:xfrm>
            <a:off x="4906851" y="2704564"/>
            <a:ext cx="6772531" cy="0"/>
          </a:xfrm>
          <a:prstGeom prst="line">
            <a:avLst/>
          </a:prstGeom>
          <a:ln w="12700">
            <a:solidFill>
              <a:srgbClr val="F78E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1BC2BA8-2400-BC9B-D255-524EDD9BA13D}"/>
              </a:ext>
            </a:extLst>
          </p:cNvPr>
          <p:cNvCxnSpPr>
            <a:cxnSpLocks/>
          </p:cNvCxnSpPr>
          <p:nvPr/>
        </p:nvCxnSpPr>
        <p:spPr>
          <a:xfrm>
            <a:off x="4906851" y="4134119"/>
            <a:ext cx="6772531" cy="0"/>
          </a:xfrm>
          <a:prstGeom prst="line">
            <a:avLst/>
          </a:prstGeom>
          <a:ln w="12700">
            <a:solidFill>
              <a:srgbClr val="F78E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9162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530ED-13B3-9222-CAF3-6A7E4D879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890D5-2D11-7765-5FD2-CFCE12EFCAC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516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6E06A7F20B804A83357ACE92625B43" ma:contentTypeVersion="15" ma:contentTypeDescription="Create a new document." ma:contentTypeScope="" ma:versionID="29cad28258142ae48c98ed0c184f36f3">
  <xsd:schema xmlns:xsd="http://www.w3.org/2001/XMLSchema" xmlns:xs="http://www.w3.org/2001/XMLSchema" xmlns:p="http://schemas.microsoft.com/office/2006/metadata/properties" xmlns:ns2="4a201653-82fd-4230-8b2e-4204c68b8f5f" xmlns:ns3="25350f51-4c43-4bfe-834d-4acf0cf69879" targetNamespace="http://schemas.microsoft.com/office/2006/metadata/properties" ma:root="true" ma:fieldsID="98ad71ef33a99040835f7f1db6775145" ns2:_="" ns3:_="">
    <xsd:import namespace="4a201653-82fd-4230-8b2e-4204c68b8f5f"/>
    <xsd:import namespace="25350f51-4c43-4bfe-834d-4acf0cf6987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201653-82fd-4230-8b2e-4204c68b8f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3486d5f-0198-4fe6-9ac5-bd9f70c295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50f51-4c43-4bfe-834d-4acf0cf69879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8c3483a-a39f-4bd5-9fa7-a6a46f731536}" ma:internalName="TaxCatchAll" ma:showField="CatchAllData" ma:web="25350f51-4c43-4bfe-834d-4acf0cf6987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a201653-82fd-4230-8b2e-4204c68b8f5f">
      <Terms xmlns="http://schemas.microsoft.com/office/infopath/2007/PartnerControls"/>
    </lcf76f155ced4ddcb4097134ff3c332f>
    <TaxCatchAll xmlns="25350f51-4c43-4bfe-834d-4acf0cf69879" xsi:nil="true"/>
  </documentManagement>
</p:properties>
</file>

<file path=customXml/itemProps1.xml><?xml version="1.0" encoding="utf-8"?>
<ds:datastoreItem xmlns:ds="http://schemas.openxmlformats.org/officeDocument/2006/customXml" ds:itemID="{FE9488A9-C2F6-4954-9899-6AC39724BE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201653-82fd-4230-8b2e-4204c68b8f5f"/>
    <ds:schemaRef ds:uri="25350f51-4c43-4bfe-834d-4acf0cf6987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B6C3D07-3655-4D74-80AA-9C19B3A499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90B63F4-414B-41A7-B1F2-428674E00781}">
  <ds:schemaRefs>
    <ds:schemaRef ds:uri="http://schemas.microsoft.com/office/2006/metadata/properties"/>
    <ds:schemaRef ds:uri="http://schemas.microsoft.com/office/infopath/2007/PartnerControls"/>
    <ds:schemaRef ds:uri="95e876d0-1428-417b-8b26-3807ab3aec53"/>
    <ds:schemaRef ds:uri="f71021e8-990f-4925-b0c0-56fc0f9bf228"/>
    <ds:schemaRef ds:uri="4a201653-82fd-4230-8b2e-4204c68b8f5f"/>
    <ds:schemaRef ds:uri="25350f51-4c43-4bfe-834d-4acf0cf6987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20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System Font Regular</vt:lpstr>
      <vt:lpstr>Office Theme</vt:lpstr>
      <vt:lpstr>PowerPoint Presentation</vt:lpstr>
      <vt:lpstr>Session/ Presentation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ottavan 2</dc:creator>
  <cp:lastModifiedBy>James Vrac</cp:lastModifiedBy>
  <cp:revision>70</cp:revision>
  <dcterms:created xsi:type="dcterms:W3CDTF">2022-02-15T14:37:30Z</dcterms:created>
  <dcterms:modified xsi:type="dcterms:W3CDTF">2023-12-22T15:11:10Z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0x010100026E06A7F20B804A83357ACE92625B43</vt:lpwstr>
  </property>
  <property fmtid="{D5CDD505-2E9C-101B-9397-08002B2CF9AE}" pid="3" name="_ExtendedDescription">
    <vt:lpwstr/>
  </property>
  <property fmtid="{D5CDD505-2E9C-101B-9397-08002B2CF9AE}" pid="4" name="MediaServiceImageTags">
    <vt:lpwstr/>
  </property>
</Properties>
</file>