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52071-630A-42E6-AB0C-E8EEF68940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13608"/>
            <a:ext cx="9144000" cy="1100049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8D09D7-35BF-4833-97F9-7B5A99419A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9665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D7E641-CEDC-4614-8796-A3DE12CCB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47C7-042C-4DC4-9393-7CD38719B1BD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03255D-6633-4E86-A506-263C8CA18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EEE14-73A2-40A1-A907-86F77C74E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5E0F-F1D4-42F9-AF1D-1B98D6A959F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close up of a street&#10;&#10;Description automatically generated">
            <a:extLst>
              <a:ext uri="{FF2B5EF4-FFF2-40B4-BE49-F238E27FC236}">
                <a16:creationId xmlns:a16="http://schemas.microsoft.com/office/drawing/2014/main" id="{FF30EE13-B2C5-489E-B614-18181476ED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8581" cy="218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57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33B8B-6694-43AC-8360-6D3D1A051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8201"/>
            <a:ext cx="10515600" cy="8104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CA6F89-ADAB-487C-83F6-CF86F0D27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63342"/>
            <a:ext cx="10515600" cy="42136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E6655D-C868-4CB8-A4A7-AE2363CAC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01633"/>
            <a:ext cx="537673" cy="365125"/>
          </a:xfrm>
        </p:spPr>
        <p:txBody>
          <a:bodyPr/>
          <a:lstStyle/>
          <a:p>
            <a:fld id="{1CFB5E0F-F1D4-42F9-AF1D-1B98D6A959F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0419DA2-9588-47EB-B7A0-93A9D6F095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5832" y="93060"/>
            <a:ext cx="2166168" cy="810471"/>
          </a:xfrm>
          <a:prstGeom prst="rect">
            <a:avLst/>
          </a:prstGeom>
        </p:spPr>
      </p:pic>
      <p:pic>
        <p:nvPicPr>
          <p:cNvPr id="10" name="Picture 9" descr="A picture containing object&#10;&#10;Description automatically generated">
            <a:extLst>
              <a:ext uri="{FF2B5EF4-FFF2-40B4-BE49-F238E27FC236}">
                <a16:creationId xmlns:a16="http://schemas.microsoft.com/office/drawing/2014/main" id="{76596174-B74F-47D2-8CF2-11208A6C77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31" y="93061"/>
            <a:ext cx="785426" cy="975163"/>
          </a:xfrm>
          <a:prstGeom prst="rect">
            <a:avLst/>
          </a:prstGeom>
        </p:spPr>
      </p:pic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60FCC382-D4BE-469A-B84C-C9EA7723558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3315" y="6226814"/>
            <a:ext cx="2720619" cy="553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42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building, outdoor, tree&#10;&#10;Description automatically generated">
            <a:extLst>
              <a:ext uri="{FF2B5EF4-FFF2-40B4-BE49-F238E27FC236}">
                <a16:creationId xmlns:a16="http://schemas.microsoft.com/office/drawing/2014/main" id="{1936B9EF-5DE6-42CB-9825-4856EEDBFF5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5452218"/>
          </a:xfrm>
          <a:prstGeom prst="rect">
            <a:avLst/>
          </a:prstGeom>
        </p:spPr>
      </p:pic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BD48880B-30E9-44F3-81DF-A8AA9FB3CD6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858" y="5536809"/>
            <a:ext cx="6036283" cy="122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716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A28100-57E0-4C1F-92C2-EEA2E7E43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09CA7D-46F2-44A6-AEA4-BF6982C68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92D922-7381-48A5-8AF4-A0600E96C8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847C7-042C-4DC4-9393-7CD38719B1BD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C1070-A6FE-44AC-AD25-D3E25A4F68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143632-3B99-463E-905D-E5E6BF55A7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B5E0F-F1D4-42F9-AF1D-1B98D6A95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53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2294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8BCCF-9DA5-415D-A34F-3039EB6D01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FD1C29-D5D2-4695-9943-C4B90028D2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750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5E94E-B9FD-49C2-8E2D-B4C4150D5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2AEA76-91C1-40F6-A110-72364F22D2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7463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1B7F35BAB62E459D559428A31CA9C2" ma:contentTypeVersion="16" ma:contentTypeDescription="Create a new document." ma:contentTypeScope="" ma:versionID="2bbf0bc552d178a1d414d39346039b1b">
  <xsd:schema xmlns:xsd="http://www.w3.org/2001/XMLSchema" xmlns:xs="http://www.w3.org/2001/XMLSchema" xmlns:p="http://schemas.microsoft.com/office/2006/metadata/properties" xmlns:ns1="http://schemas.microsoft.com/sharepoint/v3" xmlns:ns2="7f3cf475-0395-4332-a22f-87d7b85be7f2" xmlns:ns3="d5af13c4-72b1-41c9-8507-7e9ed24d93ac" targetNamespace="http://schemas.microsoft.com/office/2006/metadata/properties" ma:root="true" ma:fieldsID="2a2a294c30ef4e4f1cc2bc4fba449a82" ns1:_="" ns2:_="" ns3:_="">
    <xsd:import namespace="http://schemas.microsoft.com/sharepoint/v3"/>
    <xsd:import namespace="7f3cf475-0395-4332-a22f-87d7b85be7f2"/>
    <xsd:import namespace="d5af13c4-72b1-41c9-8507-7e9ed24d93a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1:_ip_UnifiedCompliancePolicyProperties" minOccurs="0"/>
                <xsd:element ref="ns1:_ip_UnifiedCompliancePolicyUIAc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3cf475-0395-4332-a22f-87d7b85be7f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af13c4-72b1-41c9-8507-7e9ed24d93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6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EAAFE44A-804F-4BD5-8B46-080B4AB81312}"/>
</file>

<file path=customXml/itemProps2.xml><?xml version="1.0" encoding="utf-8"?>
<ds:datastoreItem xmlns:ds="http://schemas.openxmlformats.org/officeDocument/2006/customXml" ds:itemID="{9536BF12-1516-4E85-9645-CDED2BD528DA}"/>
</file>

<file path=customXml/itemProps3.xml><?xml version="1.0" encoding="utf-8"?>
<ds:datastoreItem xmlns:ds="http://schemas.openxmlformats.org/officeDocument/2006/customXml" ds:itemID="{5782A3C7-1A71-45E8-AF0A-91C24D96EED8}"/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ICPE 2019 Philadelphia template</dc:title>
  <dc:creator>James Vrac</dc:creator>
  <cp:lastModifiedBy>James Vrac</cp:lastModifiedBy>
  <cp:revision>6</cp:revision>
  <dcterms:created xsi:type="dcterms:W3CDTF">2019-08-09T09:40:53Z</dcterms:created>
  <dcterms:modified xsi:type="dcterms:W3CDTF">2019-08-09T09:55:29Z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0x010100381B7F35BAB62E459D559428A31CA9C2</vt:lpwstr>
  </property>
</Properties>
</file>